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8229600" cx="14630400"/>
  <p:notesSz cx="8229600" cy="14630400"/>
  <p:embeddedFontLst>
    <p:embeddedFont>
      <p:font typeface="Montserrat"/>
      <p:regular r:id="rId11"/>
      <p:bold r:id="rId12"/>
      <p:italic r:id="rId13"/>
      <p:boldItalic r:id="rId14"/>
    </p:embeddedFont>
    <p:embeddedFont>
      <p:font typeface="Barlow"/>
      <p:bold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4608">
          <p15:clr>
            <a:srgbClr val="000000"/>
          </p15:clr>
        </p15:guide>
        <p15:guide id="2" orient="horz" pos="2592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608"/>
        <p:guide pos="2592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13" Type="http://schemas.openxmlformats.org/officeDocument/2006/relationships/font" Target="fonts/Montserrat-italic.fntdata"/><Relationship Id="rId12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Barlow-bold.fntdata"/><Relationship Id="rId14" Type="http://schemas.openxmlformats.org/officeDocument/2006/relationships/font" Target="fonts/Montserrat-boldItalic.fntdata"/><Relationship Id="rId16" Type="http://schemas.openxmlformats.org/officeDocument/2006/relationships/font" Target="fonts/Barlow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" name="Google Shape;3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" name="Google Shape;4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4" y="7749539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4" y="7749539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4" y="7749539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4" y="7749539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4" y="7749539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8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6" name="Google Shape;3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8"/>
          <p:cNvSpPr/>
          <p:nvPr/>
        </p:nvSpPr>
        <p:spPr>
          <a:xfrm>
            <a:off x="6244709" y="2225278"/>
            <a:ext cx="5701546" cy="7508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Barlow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🖥️</a:t>
            </a:r>
            <a:r>
              <a:rPr b="1" i="0" lang="en-US" sz="4450" u="none" cap="none" strike="noStrike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 Projeto-SAP-1</a:t>
            </a:r>
            <a:endParaRPr b="0" i="0" sz="4450" u="none" cap="none" strike="noStrike"/>
          </a:p>
        </p:txBody>
      </p:sp>
      <p:sp>
        <p:nvSpPr>
          <p:cNvPr id="38" name="Google Shape;38;p8"/>
          <p:cNvSpPr/>
          <p:nvPr/>
        </p:nvSpPr>
        <p:spPr>
          <a:xfrm>
            <a:off x="6244709" y="3301008"/>
            <a:ext cx="7627382" cy="20802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700"/>
              <a:buFont typeface="Montserrat"/>
              <a:buNone/>
            </a:pPr>
            <a:r>
              <a:rPr b="0" i="0" lang="en-US" sz="170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O objetivo deste projeto é desenvolver e implementar circuitos digitais que compõem o modelo do computador SAP-1, utilizando componentes como registradores, Unidade Lógica e Aritmética (ULA), e outros elementos essenciais. O SAP-1 é um computador didático projetado para ensinar os princípios fundamentais de arquitetura de computadores e funcionamento de circuitos digitais.</a:t>
            </a:r>
            <a:endParaRPr b="0" i="0" sz="1700" u="none" cap="none" strike="noStrike"/>
          </a:p>
        </p:txBody>
      </p:sp>
      <p:sp>
        <p:nvSpPr>
          <p:cNvPr id="39" name="Google Shape;39;p8"/>
          <p:cNvSpPr/>
          <p:nvPr/>
        </p:nvSpPr>
        <p:spPr>
          <a:xfrm>
            <a:off x="6699528" y="5624988"/>
            <a:ext cx="756" cy="3795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476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/>
              <a:buNone/>
            </a:pPr>
            <a:r>
              <a:t/>
            </a:r>
            <a:endParaRPr b="0" i="0" sz="2100" u="none" cap="none" strike="noStrike"/>
          </a:p>
        </p:txBody>
      </p:sp>
      <p:sp>
        <p:nvSpPr>
          <p:cNvPr id="40" name="Google Shape;40;p8"/>
          <p:cNvSpPr/>
          <p:nvPr/>
        </p:nvSpPr>
        <p:spPr>
          <a:xfrm>
            <a:off x="12809470" y="7676029"/>
            <a:ext cx="459441" cy="369793"/>
          </a:xfrm>
          <a:custGeom>
            <a:rect b="b" l="l" r="r" t="t"/>
            <a:pathLst>
              <a:path extrusionOk="0" fill="none" h="43200" w="43200">
                <a:moveTo>
                  <a:pt x="43200" y="31418"/>
                </a:moveTo>
                <a:cubicBezTo>
                  <a:pt x="35824" y="22254"/>
                  <a:pt x="24234" y="14400"/>
                  <a:pt x="10536" y="6545"/>
                </a:cubicBezTo>
                <a:cubicBezTo>
                  <a:pt x="3160" y="2618"/>
                  <a:pt x="0" y="10472"/>
                  <a:pt x="0" y="20945"/>
                </a:cubicBezTo>
                <a:cubicBezTo>
                  <a:pt x="4214" y="28799"/>
                  <a:pt x="13697" y="36654"/>
                  <a:pt x="22126" y="40581"/>
                </a:cubicBezTo>
                <a:cubicBezTo>
                  <a:pt x="30556" y="40581"/>
                  <a:pt x="36878" y="34036"/>
                  <a:pt x="38985" y="27490"/>
                </a:cubicBezTo>
                <a:cubicBezTo>
                  <a:pt x="40039" y="20945"/>
                  <a:pt x="32663" y="27490"/>
                  <a:pt x="31609" y="35345"/>
                </a:cubicBezTo>
                <a:cubicBezTo>
                  <a:pt x="29502" y="43200"/>
                  <a:pt x="30556" y="36654"/>
                  <a:pt x="31609" y="28799"/>
                </a:cubicBezTo>
                <a:cubicBezTo>
                  <a:pt x="29502" y="23563"/>
                  <a:pt x="18965" y="23563"/>
                  <a:pt x="8429" y="27490"/>
                </a:cubicBezTo>
                <a:cubicBezTo>
                  <a:pt x="3160" y="32727"/>
                  <a:pt x="2107" y="37963"/>
                  <a:pt x="16858" y="28799"/>
                </a:cubicBezTo>
                <a:cubicBezTo>
                  <a:pt x="28448" y="17018"/>
                  <a:pt x="36878" y="7854"/>
                  <a:pt x="43200" y="0"/>
                </a:cubicBezTo>
                <a:cubicBezTo>
                  <a:pt x="31609" y="6545"/>
                  <a:pt x="20019" y="18327"/>
                  <a:pt x="11590" y="31418"/>
                </a:cubicBezTo>
                <a:cubicBezTo>
                  <a:pt x="8429" y="39272"/>
                  <a:pt x="6321" y="43200"/>
                  <a:pt x="15804" y="35345"/>
                </a:cubicBezTo>
                <a:cubicBezTo>
                  <a:pt x="23180" y="23563"/>
                  <a:pt x="28448" y="11781"/>
                  <a:pt x="30556" y="6545"/>
                </a:cubicBezTo>
                <a:quadBezTo>
                  <a:pt x="25287" y="9163"/>
                  <a:pt x="22126" y="11781"/>
                </a:quadBezTo>
              </a:path>
            </a:pathLst>
          </a:custGeom>
          <a:noFill/>
          <a:ln cap="flat" cmpd="sng" w="3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8"/>
          <p:cNvSpPr/>
          <p:nvPr/>
        </p:nvSpPr>
        <p:spPr>
          <a:xfrm>
            <a:off x="12652588" y="7440705"/>
            <a:ext cx="526676" cy="649941"/>
          </a:xfrm>
          <a:custGeom>
            <a:rect b="b" l="l" r="r" t="t"/>
            <a:pathLst>
              <a:path extrusionOk="0" fill="none" h="43200" w="43200">
                <a:moveTo>
                  <a:pt x="32170" y="26813"/>
                </a:moveTo>
                <a:cubicBezTo>
                  <a:pt x="30331" y="30537"/>
                  <a:pt x="29412" y="34262"/>
                  <a:pt x="29412" y="37241"/>
                </a:cubicBezTo>
                <a:cubicBezTo>
                  <a:pt x="29412" y="40220"/>
                  <a:pt x="31251" y="42455"/>
                  <a:pt x="34008" y="40965"/>
                </a:cubicBezTo>
                <a:cubicBezTo>
                  <a:pt x="36765" y="34262"/>
                  <a:pt x="37685" y="28303"/>
                  <a:pt x="37685" y="23089"/>
                </a:cubicBezTo>
                <a:cubicBezTo>
                  <a:pt x="34008" y="19365"/>
                  <a:pt x="26655" y="17875"/>
                  <a:pt x="17463" y="20855"/>
                </a:cubicBezTo>
                <a:cubicBezTo>
                  <a:pt x="11029" y="27558"/>
                  <a:pt x="6434" y="35006"/>
                  <a:pt x="5514" y="37986"/>
                </a:cubicBezTo>
                <a:cubicBezTo>
                  <a:pt x="7353" y="34262"/>
                  <a:pt x="12868" y="27558"/>
                  <a:pt x="20221" y="20855"/>
                </a:cubicBezTo>
                <a:cubicBezTo>
                  <a:pt x="25736" y="17131"/>
                  <a:pt x="19302" y="22344"/>
                  <a:pt x="10110" y="29793"/>
                </a:cubicBezTo>
                <a:cubicBezTo>
                  <a:pt x="2757" y="37986"/>
                  <a:pt x="0" y="43200"/>
                  <a:pt x="7353" y="35751"/>
                </a:cubicBezTo>
                <a:cubicBezTo>
                  <a:pt x="11948" y="24579"/>
                  <a:pt x="17463" y="14896"/>
                  <a:pt x="21140" y="9682"/>
                </a:cubicBezTo>
                <a:cubicBezTo>
                  <a:pt x="18382" y="17875"/>
                  <a:pt x="12868" y="23834"/>
                  <a:pt x="10110" y="29793"/>
                </a:cubicBezTo>
                <a:cubicBezTo>
                  <a:pt x="9191" y="32772"/>
                  <a:pt x="13787" y="32772"/>
                  <a:pt x="22978" y="23089"/>
                </a:cubicBezTo>
                <a:cubicBezTo>
                  <a:pt x="30331" y="11917"/>
                  <a:pt x="35846" y="2979"/>
                  <a:pt x="39523" y="0"/>
                </a:cubicBezTo>
                <a:cubicBezTo>
                  <a:pt x="41361" y="6703"/>
                  <a:pt x="35846" y="18620"/>
                  <a:pt x="30331" y="29048"/>
                </a:cubicBezTo>
                <a:cubicBezTo>
                  <a:pt x="26655" y="36496"/>
                  <a:pt x="25736" y="39475"/>
                  <a:pt x="26655" y="35751"/>
                </a:cubicBezTo>
                <a:cubicBezTo>
                  <a:pt x="32170" y="26068"/>
                  <a:pt x="38604" y="17131"/>
                  <a:pt x="43200" y="11917"/>
                </a:cubicBezTo>
                <a:cubicBezTo>
                  <a:pt x="40442" y="20855"/>
                  <a:pt x="36765" y="27558"/>
                  <a:pt x="33089" y="33517"/>
                </a:cubicBezTo>
                <a:cubicBezTo>
                  <a:pt x="32170" y="36496"/>
                  <a:pt x="31251" y="33517"/>
                  <a:pt x="32170" y="25324"/>
                </a:cubicBezTo>
                <a:quadBezTo>
                  <a:pt x="32170" y="18620"/>
                  <a:pt x="33089" y="14896"/>
                </a:quadBezTo>
              </a:path>
            </a:pathLst>
          </a:custGeom>
          <a:noFill/>
          <a:ln cap="flat" cmpd="sng" w="12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8"/>
          <p:cNvSpPr/>
          <p:nvPr/>
        </p:nvSpPr>
        <p:spPr>
          <a:xfrm>
            <a:off x="12865500" y="7720852"/>
            <a:ext cx="694764" cy="280146"/>
          </a:xfrm>
          <a:custGeom>
            <a:rect b="b" l="l" r="r" t="t"/>
            <a:pathLst>
              <a:path extrusionOk="0" fill="none" h="43200" w="43200">
                <a:moveTo>
                  <a:pt x="8361" y="41471"/>
                </a:moveTo>
                <a:cubicBezTo>
                  <a:pt x="13238" y="43200"/>
                  <a:pt x="18116" y="43200"/>
                  <a:pt x="22993" y="41471"/>
                </a:cubicBezTo>
                <a:cubicBezTo>
                  <a:pt x="25780" y="39743"/>
                  <a:pt x="28567" y="38015"/>
                  <a:pt x="31354" y="34559"/>
                </a:cubicBezTo>
                <a:cubicBezTo>
                  <a:pt x="33445" y="31103"/>
                  <a:pt x="29961" y="27647"/>
                  <a:pt x="23690" y="22464"/>
                </a:cubicBezTo>
                <a:cubicBezTo>
                  <a:pt x="14632" y="20736"/>
                  <a:pt x="7664" y="20736"/>
                  <a:pt x="2787" y="20736"/>
                </a:cubicBezTo>
                <a:cubicBezTo>
                  <a:pt x="0" y="20736"/>
                  <a:pt x="3483" y="20736"/>
                  <a:pt x="6967" y="20736"/>
                </a:cubicBezTo>
                <a:cubicBezTo>
                  <a:pt x="12541" y="19008"/>
                  <a:pt x="18812" y="19008"/>
                  <a:pt x="25780" y="19008"/>
                </a:cubicBezTo>
                <a:cubicBezTo>
                  <a:pt x="32748" y="19008"/>
                  <a:pt x="39019" y="19008"/>
                  <a:pt x="43200" y="19008"/>
                </a:cubicBezTo>
                <a:cubicBezTo>
                  <a:pt x="40412" y="15552"/>
                  <a:pt x="34141" y="10368"/>
                  <a:pt x="22993" y="5184"/>
                </a:cubicBezTo>
                <a:cubicBezTo>
                  <a:pt x="15329" y="5184"/>
                  <a:pt x="12541" y="5184"/>
                  <a:pt x="17419" y="3456"/>
                </a:cubicBezTo>
                <a:quadBezTo>
                  <a:pt x="20903" y="0"/>
                  <a:pt x="24387" y="0"/>
                </a:quadBezTo>
              </a:path>
            </a:pathLst>
          </a:custGeom>
          <a:noFill/>
          <a:ln cap="flat" cmpd="sng" w="216000">
            <a:solidFill>
              <a:srgbClr val="282C32">
                <a:alpha val="4980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8"/>
          <p:cNvSpPr/>
          <p:nvPr/>
        </p:nvSpPr>
        <p:spPr>
          <a:xfrm>
            <a:off x="12686205" y="7855323"/>
            <a:ext cx="1792941" cy="302558"/>
          </a:xfrm>
          <a:custGeom>
            <a:rect b="b" l="l" r="r" t="t"/>
            <a:pathLst>
              <a:path extrusionOk="0" fill="none" h="43200" w="43200">
                <a:moveTo>
                  <a:pt x="3780" y="0"/>
                </a:moveTo>
                <a:cubicBezTo>
                  <a:pt x="5400" y="3200"/>
                  <a:pt x="6480" y="3200"/>
                  <a:pt x="8370" y="6399"/>
                </a:cubicBezTo>
                <a:cubicBezTo>
                  <a:pt x="10530" y="6399"/>
                  <a:pt x="12959" y="6399"/>
                  <a:pt x="15120" y="6399"/>
                </a:cubicBezTo>
                <a:cubicBezTo>
                  <a:pt x="11609" y="9599"/>
                  <a:pt x="7830" y="11199"/>
                  <a:pt x="4320" y="14399"/>
                </a:cubicBezTo>
                <a:cubicBezTo>
                  <a:pt x="1620" y="17599"/>
                  <a:pt x="2430" y="20799"/>
                  <a:pt x="5670" y="22399"/>
                </a:cubicBezTo>
                <a:cubicBezTo>
                  <a:pt x="9180" y="23999"/>
                  <a:pt x="13229" y="25599"/>
                  <a:pt x="15930" y="25599"/>
                </a:cubicBezTo>
                <a:cubicBezTo>
                  <a:pt x="12959" y="25599"/>
                  <a:pt x="10260" y="25599"/>
                  <a:pt x="8910" y="25599"/>
                </a:cubicBezTo>
                <a:cubicBezTo>
                  <a:pt x="7830" y="27199"/>
                  <a:pt x="8910" y="28799"/>
                  <a:pt x="5940" y="28799"/>
                </a:cubicBezTo>
                <a:cubicBezTo>
                  <a:pt x="3510" y="28799"/>
                  <a:pt x="1080" y="28799"/>
                  <a:pt x="0" y="28799"/>
                </a:cubicBezTo>
                <a:cubicBezTo>
                  <a:pt x="1890" y="28799"/>
                  <a:pt x="4320" y="28799"/>
                  <a:pt x="7560" y="28799"/>
                </a:cubicBezTo>
                <a:cubicBezTo>
                  <a:pt x="10799" y="27199"/>
                  <a:pt x="12959" y="27199"/>
                  <a:pt x="14040" y="25599"/>
                </a:cubicBezTo>
                <a:cubicBezTo>
                  <a:pt x="15120" y="25599"/>
                  <a:pt x="16470" y="25599"/>
                  <a:pt x="17820" y="25599"/>
                </a:cubicBezTo>
                <a:cubicBezTo>
                  <a:pt x="19170" y="23999"/>
                  <a:pt x="21060" y="23999"/>
                  <a:pt x="22950" y="22399"/>
                </a:cubicBezTo>
                <a:cubicBezTo>
                  <a:pt x="24300" y="22399"/>
                  <a:pt x="25379" y="22399"/>
                  <a:pt x="23220" y="20799"/>
                </a:cubicBezTo>
                <a:cubicBezTo>
                  <a:pt x="19440" y="19199"/>
                  <a:pt x="15660" y="17599"/>
                  <a:pt x="12689" y="15999"/>
                </a:cubicBezTo>
                <a:cubicBezTo>
                  <a:pt x="11339" y="15999"/>
                  <a:pt x="12689" y="20799"/>
                  <a:pt x="14580" y="22399"/>
                </a:cubicBezTo>
                <a:cubicBezTo>
                  <a:pt x="16470" y="22399"/>
                  <a:pt x="18630" y="23999"/>
                  <a:pt x="20520" y="25599"/>
                </a:cubicBezTo>
                <a:cubicBezTo>
                  <a:pt x="22680" y="27199"/>
                  <a:pt x="25109" y="27199"/>
                  <a:pt x="26459" y="27199"/>
                </a:cubicBezTo>
                <a:cubicBezTo>
                  <a:pt x="27809" y="27199"/>
                  <a:pt x="24569" y="22399"/>
                  <a:pt x="20520" y="22399"/>
                </a:cubicBezTo>
                <a:cubicBezTo>
                  <a:pt x="17010" y="23999"/>
                  <a:pt x="15390" y="23999"/>
                  <a:pt x="16740" y="25599"/>
                </a:cubicBezTo>
                <a:cubicBezTo>
                  <a:pt x="17820" y="25599"/>
                  <a:pt x="19980" y="25599"/>
                  <a:pt x="22140" y="25599"/>
                </a:cubicBezTo>
                <a:cubicBezTo>
                  <a:pt x="23760" y="25599"/>
                  <a:pt x="26189" y="25599"/>
                  <a:pt x="28080" y="25599"/>
                </a:cubicBezTo>
                <a:cubicBezTo>
                  <a:pt x="29700" y="25599"/>
                  <a:pt x="31050" y="23999"/>
                  <a:pt x="32130" y="23999"/>
                </a:cubicBezTo>
                <a:cubicBezTo>
                  <a:pt x="34020" y="23999"/>
                  <a:pt x="35370" y="23999"/>
                  <a:pt x="36450" y="23999"/>
                </a:cubicBezTo>
                <a:cubicBezTo>
                  <a:pt x="38339" y="23999"/>
                  <a:pt x="39419" y="23999"/>
                  <a:pt x="38070" y="23999"/>
                </a:cubicBezTo>
                <a:cubicBezTo>
                  <a:pt x="35640" y="22399"/>
                  <a:pt x="32670" y="22399"/>
                  <a:pt x="29700" y="23999"/>
                </a:cubicBezTo>
                <a:cubicBezTo>
                  <a:pt x="28350" y="27199"/>
                  <a:pt x="27269" y="27199"/>
                  <a:pt x="26189" y="30399"/>
                </a:cubicBezTo>
                <a:cubicBezTo>
                  <a:pt x="24839" y="31999"/>
                  <a:pt x="26459" y="36799"/>
                  <a:pt x="27809" y="39999"/>
                </a:cubicBezTo>
                <a:cubicBezTo>
                  <a:pt x="30240" y="41599"/>
                  <a:pt x="32130" y="43200"/>
                  <a:pt x="34290" y="43200"/>
                </a:cubicBezTo>
                <a:cubicBezTo>
                  <a:pt x="35640" y="43200"/>
                  <a:pt x="36720" y="43200"/>
                  <a:pt x="35370" y="39999"/>
                </a:cubicBezTo>
                <a:cubicBezTo>
                  <a:pt x="33750" y="36799"/>
                  <a:pt x="31320" y="35199"/>
                  <a:pt x="28350" y="35199"/>
                </a:cubicBezTo>
                <a:cubicBezTo>
                  <a:pt x="25109" y="35199"/>
                  <a:pt x="22680" y="35199"/>
                  <a:pt x="21600" y="35199"/>
                </a:cubicBezTo>
                <a:cubicBezTo>
                  <a:pt x="19980" y="35199"/>
                  <a:pt x="18630" y="35199"/>
                  <a:pt x="17280" y="35199"/>
                </a:cubicBezTo>
                <a:cubicBezTo>
                  <a:pt x="19710" y="38399"/>
                  <a:pt x="22950" y="38399"/>
                  <a:pt x="26189" y="38399"/>
                </a:cubicBezTo>
                <a:cubicBezTo>
                  <a:pt x="28620" y="38399"/>
                  <a:pt x="30240" y="36799"/>
                  <a:pt x="31320" y="36799"/>
                </a:cubicBezTo>
                <a:cubicBezTo>
                  <a:pt x="30240" y="35199"/>
                  <a:pt x="32130" y="38399"/>
                  <a:pt x="34020" y="39999"/>
                </a:cubicBezTo>
                <a:cubicBezTo>
                  <a:pt x="35640" y="39999"/>
                  <a:pt x="36720" y="39999"/>
                  <a:pt x="37800" y="39999"/>
                </a:cubicBezTo>
                <a:cubicBezTo>
                  <a:pt x="39149" y="38399"/>
                  <a:pt x="40229" y="38399"/>
                  <a:pt x="41309" y="38399"/>
                </a:cubicBezTo>
                <a:cubicBezTo>
                  <a:pt x="42120" y="35199"/>
                  <a:pt x="42120" y="27199"/>
                  <a:pt x="42120" y="20799"/>
                </a:cubicBezTo>
                <a:cubicBezTo>
                  <a:pt x="42390" y="12799"/>
                  <a:pt x="43200" y="15999"/>
                  <a:pt x="43200" y="22399"/>
                </a:cubicBezTo>
                <a:cubicBezTo>
                  <a:pt x="42930" y="14399"/>
                  <a:pt x="42660" y="6399"/>
                  <a:pt x="42390" y="17599"/>
                </a:cubicBezTo>
                <a:cubicBezTo>
                  <a:pt x="42390" y="23999"/>
                  <a:pt x="42930" y="15999"/>
                  <a:pt x="42930" y="7999"/>
                </a:cubicBezTo>
                <a:cubicBezTo>
                  <a:pt x="42660" y="1600"/>
                  <a:pt x="41309" y="6399"/>
                  <a:pt x="40229" y="7999"/>
                </a:cubicBezTo>
                <a:cubicBezTo>
                  <a:pt x="38609" y="4799"/>
                  <a:pt x="36450" y="3200"/>
                  <a:pt x="33480" y="1600"/>
                </a:cubicBezTo>
                <a:cubicBezTo>
                  <a:pt x="30780" y="1600"/>
                  <a:pt x="28620" y="1600"/>
                  <a:pt x="30780" y="7999"/>
                </a:cubicBezTo>
                <a:cubicBezTo>
                  <a:pt x="33480" y="9599"/>
                  <a:pt x="36180" y="9599"/>
                  <a:pt x="38070" y="9599"/>
                </a:cubicBezTo>
                <a:quadBezTo>
                  <a:pt x="39959" y="9599"/>
                  <a:pt x="41309" y="11199"/>
                </a:quadBezTo>
              </a:path>
            </a:pathLst>
          </a:custGeom>
          <a:noFill/>
          <a:ln cap="flat" cmpd="sng" w="12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8"/>
          <p:cNvSpPr/>
          <p:nvPr/>
        </p:nvSpPr>
        <p:spPr>
          <a:xfrm>
            <a:off x="14198999" y="7810499"/>
            <a:ext cx="336176" cy="313764"/>
          </a:xfrm>
          <a:custGeom>
            <a:rect b="b" l="l" r="r" t="t"/>
            <a:pathLst>
              <a:path extrusionOk="0" fill="none" h="43200" w="43200">
                <a:moveTo>
                  <a:pt x="25919" y="20057"/>
                </a:moveTo>
                <a:cubicBezTo>
                  <a:pt x="15839" y="23142"/>
                  <a:pt x="10079" y="24685"/>
                  <a:pt x="14399" y="21599"/>
                </a:cubicBezTo>
                <a:cubicBezTo>
                  <a:pt x="20159" y="20057"/>
                  <a:pt x="18719" y="12342"/>
                  <a:pt x="24479" y="13885"/>
                </a:cubicBezTo>
                <a:cubicBezTo>
                  <a:pt x="27359" y="6171"/>
                  <a:pt x="28799" y="0"/>
                  <a:pt x="31679" y="6171"/>
                </a:cubicBezTo>
                <a:cubicBezTo>
                  <a:pt x="33119" y="13885"/>
                  <a:pt x="33119" y="21599"/>
                  <a:pt x="33119" y="27771"/>
                </a:cubicBezTo>
                <a:cubicBezTo>
                  <a:pt x="35999" y="32399"/>
                  <a:pt x="34559" y="23142"/>
                  <a:pt x="38879" y="27771"/>
                </a:cubicBezTo>
                <a:cubicBezTo>
                  <a:pt x="41759" y="37028"/>
                  <a:pt x="43200" y="43200"/>
                  <a:pt x="38879" y="38571"/>
                </a:cubicBezTo>
                <a:cubicBezTo>
                  <a:pt x="37439" y="32399"/>
                  <a:pt x="30239" y="30857"/>
                  <a:pt x="23039" y="29314"/>
                </a:cubicBezTo>
                <a:cubicBezTo>
                  <a:pt x="33119" y="27771"/>
                  <a:pt x="38879" y="26228"/>
                  <a:pt x="25919" y="27771"/>
                </a:cubicBezTo>
                <a:cubicBezTo>
                  <a:pt x="10079" y="32399"/>
                  <a:pt x="0" y="33942"/>
                  <a:pt x="4320" y="29314"/>
                </a:cubicBezTo>
                <a:lnTo>
                  <a:pt x="8640" y="26228"/>
                </a:lnTo>
              </a:path>
            </a:pathLst>
          </a:custGeom>
          <a:noFill/>
          <a:ln cap="flat" cmpd="sng" w="12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8"/>
          <p:cNvSpPr/>
          <p:nvPr/>
        </p:nvSpPr>
        <p:spPr>
          <a:xfrm>
            <a:off x="12585352" y="7687235"/>
            <a:ext cx="1893794" cy="347382"/>
          </a:xfrm>
          <a:custGeom>
            <a:rect b="b" l="l" r="r" t="t"/>
            <a:pathLst>
              <a:path extrusionOk="0" fill="none" h="43200" w="43200">
                <a:moveTo>
                  <a:pt x="43200" y="29264"/>
                </a:moveTo>
                <a:cubicBezTo>
                  <a:pt x="41155" y="25083"/>
                  <a:pt x="39365" y="25083"/>
                  <a:pt x="37576" y="25083"/>
                </a:cubicBezTo>
                <a:cubicBezTo>
                  <a:pt x="37576" y="19509"/>
                  <a:pt x="38343" y="13935"/>
                  <a:pt x="39365" y="11148"/>
                </a:cubicBezTo>
                <a:cubicBezTo>
                  <a:pt x="40899" y="12541"/>
                  <a:pt x="41921" y="13935"/>
                  <a:pt x="42688" y="11148"/>
                </a:cubicBezTo>
                <a:cubicBezTo>
                  <a:pt x="41155" y="9754"/>
                  <a:pt x="40132" y="11148"/>
                  <a:pt x="38598" y="15329"/>
                </a:cubicBezTo>
                <a:cubicBezTo>
                  <a:pt x="37831" y="18116"/>
                  <a:pt x="37065" y="13935"/>
                  <a:pt x="37576" y="9754"/>
                </a:cubicBezTo>
                <a:cubicBezTo>
                  <a:pt x="35531" y="15329"/>
                  <a:pt x="33230" y="18116"/>
                  <a:pt x="28885" y="20903"/>
                </a:cubicBezTo>
                <a:cubicBezTo>
                  <a:pt x="25817" y="20903"/>
                  <a:pt x="24795" y="20903"/>
                  <a:pt x="26584" y="19509"/>
                </a:cubicBezTo>
                <a:cubicBezTo>
                  <a:pt x="28885" y="18116"/>
                  <a:pt x="31952" y="16722"/>
                  <a:pt x="34508" y="15329"/>
                </a:cubicBezTo>
                <a:cubicBezTo>
                  <a:pt x="33486" y="15329"/>
                  <a:pt x="30930" y="18116"/>
                  <a:pt x="26840" y="22296"/>
                </a:cubicBezTo>
                <a:cubicBezTo>
                  <a:pt x="24284" y="23690"/>
                  <a:pt x="25817" y="23690"/>
                  <a:pt x="28118" y="22296"/>
                </a:cubicBezTo>
                <a:cubicBezTo>
                  <a:pt x="31441" y="20903"/>
                  <a:pt x="34508" y="19509"/>
                  <a:pt x="33742" y="23690"/>
                </a:cubicBezTo>
                <a:cubicBezTo>
                  <a:pt x="31185" y="27870"/>
                  <a:pt x="27862" y="30658"/>
                  <a:pt x="24795" y="32051"/>
                </a:cubicBezTo>
                <a:cubicBezTo>
                  <a:pt x="23005" y="33445"/>
                  <a:pt x="25050" y="32051"/>
                  <a:pt x="26840" y="32051"/>
                </a:cubicBezTo>
                <a:cubicBezTo>
                  <a:pt x="28885" y="32051"/>
                  <a:pt x="29907" y="32051"/>
                  <a:pt x="27862" y="36232"/>
                </a:cubicBezTo>
                <a:cubicBezTo>
                  <a:pt x="25050" y="37625"/>
                  <a:pt x="22494" y="37625"/>
                  <a:pt x="23261" y="34838"/>
                </a:cubicBezTo>
                <a:cubicBezTo>
                  <a:pt x="25050" y="32051"/>
                  <a:pt x="26328" y="29264"/>
                  <a:pt x="25050" y="29264"/>
                </a:cubicBezTo>
                <a:cubicBezTo>
                  <a:pt x="22494" y="29264"/>
                  <a:pt x="18660" y="29264"/>
                  <a:pt x="16104" y="29264"/>
                </a:cubicBezTo>
                <a:cubicBezTo>
                  <a:pt x="18915" y="25083"/>
                  <a:pt x="22750" y="22296"/>
                  <a:pt x="26328" y="20903"/>
                </a:cubicBezTo>
                <a:cubicBezTo>
                  <a:pt x="29396" y="19509"/>
                  <a:pt x="26073" y="19509"/>
                  <a:pt x="21983" y="19509"/>
                </a:cubicBezTo>
                <a:cubicBezTo>
                  <a:pt x="17637" y="19509"/>
                  <a:pt x="15081" y="19509"/>
                  <a:pt x="14059" y="19509"/>
                </a:cubicBezTo>
                <a:cubicBezTo>
                  <a:pt x="15848" y="19509"/>
                  <a:pt x="18149" y="18116"/>
                  <a:pt x="21727" y="16722"/>
                </a:cubicBezTo>
                <a:cubicBezTo>
                  <a:pt x="25050" y="13935"/>
                  <a:pt x="27607" y="13935"/>
                  <a:pt x="25562" y="12541"/>
                </a:cubicBezTo>
                <a:cubicBezTo>
                  <a:pt x="22239" y="12541"/>
                  <a:pt x="18660" y="13935"/>
                  <a:pt x="14570" y="15329"/>
                </a:cubicBezTo>
                <a:cubicBezTo>
                  <a:pt x="12781" y="15329"/>
                  <a:pt x="15848" y="13935"/>
                  <a:pt x="18915" y="9754"/>
                </a:cubicBezTo>
                <a:cubicBezTo>
                  <a:pt x="22239" y="4180"/>
                  <a:pt x="24284" y="1393"/>
                  <a:pt x="23005" y="1393"/>
                </a:cubicBezTo>
                <a:cubicBezTo>
                  <a:pt x="20194" y="2787"/>
                  <a:pt x="16359" y="4180"/>
                  <a:pt x="13292" y="5574"/>
                </a:cubicBezTo>
                <a:cubicBezTo>
                  <a:pt x="12014" y="8361"/>
                  <a:pt x="12525" y="4180"/>
                  <a:pt x="14059" y="1393"/>
                </a:cubicBezTo>
                <a:cubicBezTo>
                  <a:pt x="18149" y="0"/>
                  <a:pt x="21472" y="0"/>
                  <a:pt x="23517" y="0"/>
                </a:cubicBezTo>
                <a:cubicBezTo>
                  <a:pt x="21216" y="4180"/>
                  <a:pt x="18149" y="6967"/>
                  <a:pt x="15081" y="8361"/>
                </a:cubicBezTo>
                <a:cubicBezTo>
                  <a:pt x="11247" y="11148"/>
                  <a:pt x="9202" y="11148"/>
                  <a:pt x="9969" y="13935"/>
                </a:cubicBezTo>
                <a:cubicBezTo>
                  <a:pt x="11502" y="15329"/>
                  <a:pt x="13036" y="18116"/>
                  <a:pt x="14314" y="19509"/>
                </a:cubicBezTo>
                <a:cubicBezTo>
                  <a:pt x="13547" y="22296"/>
                  <a:pt x="12014" y="23690"/>
                  <a:pt x="10736" y="26477"/>
                </a:cubicBezTo>
                <a:cubicBezTo>
                  <a:pt x="9713" y="29264"/>
                  <a:pt x="8691" y="32051"/>
                  <a:pt x="7668" y="32051"/>
                </a:cubicBezTo>
                <a:cubicBezTo>
                  <a:pt x="9969" y="34838"/>
                  <a:pt x="12269" y="34838"/>
                  <a:pt x="14059" y="36232"/>
                </a:cubicBezTo>
                <a:cubicBezTo>
                  <a:pt x="15081" y="37625"/>
                  <a:pt x="13036" y="39019"/>
                  <a:pt x="11758" y="40412"/>
                </a:cubicBezTo>
                <a:cubicBezTo>
                  <a:pt x="10224" y="41806"/>
                  <a:pt x="8946" y="41806"/>
                  <a:pt x="7924" y="41806"/>
                </a:cubicBezTo>
                <a:cubicBezTo>
                  <a:pt x="9969" y="41806"/>
                  <a:pt x="12781" y="40412"/>
                  <a:pt x="15337" y="39019"/>
                </a:cubicBezTo>
                <a:cubicBezTo>
                  <a:pt x="16359" y="39019"/>
                  <a:pt x="15081" y="39019"/>
                  <a:pt x="12525" y="39019"/>
                </a:cubicBezTo>
                <a:cubicBezTo>
                  <a:pt x="8946" y="41806"/>
                  <a:pt x="6390" y="43200"/>
                  <a:pt x="3834" y="43200"/>
                </a:cubicBezTo>
                <a:cubicBezTo>
                  <a:pt x="2556" y="43200"/>
                  <a:pt x="4345" y="39019"/>
                  <a:pt x="7413" y="36232"/>
                </a:cubicBezTo>
                <a:cubicBezTo>
                  <a:pt x="10991" y="33445"/>
                  <a:pt x="13803" y="33445"/>
                  <a:pt x="12269" y="33445"/>
                </a:cubicBezTo>
                <a:cubicBezTo>
                  <a:pt x="9457" y="33445"/>
                  <a:pt x="5368" y="34838"/>
                  <a:pt x="2044" y="34838"/>
                </a:cubicBezTo>
                <a:cubicBezTo>
                  <a:pt x="0" y="34838"/>
                  <a:pt x="0" y="29264"/>
                  <a:pt x="2044" y="23690"/>
                </a:cubicBezTo>
                <a:cubicBezTo>
                  <a:pt x="4856" y="18116"/>
                  <a:pt x="8179" y="12541"/>
                  <a:pt x="11758" y="9754"/>
                </a:cubicBezTo>
                <a:cubicBezTo>
                  <a:pt x="13547" y="8361"/>
                  <a:pt x="12781" y="11148"/>
                  <a:pt x="10736" y="13935"/>
                </a:cubicBezTo>
                <a:cubicBezTo>
                  <a:pt x="7668" y="16722"/>
                  <a:pt x="4089" y="18116"/>
                  <a:pt x="2811" y="19509"/>
                </a:cubicBezTo>
                <a:cubicBezTo>
                  <a:pt x="4601" y="13935"/>
                  <a:pt x="6134" y="9754"/>
                  <a:pt x="7413" y="6967"/>
                </a:cubicBezTo>
                <a:cubicBezTo>
                  <a:pt x="6390" y="6967"/>
                  <a:pt x="3834" y="6967"/>
                  <a:pt x="1533" y="8361"/>
                </a:cubicBezTo>
                <a:cubicBezTo>
                  <a:pt x="2811" y="5574"/>
                  <a:pt x="5623" y="4180"/>
                  <a:pt x="8691" y="1393"/>
                </a:cubicBezTo>
                <a:cubicBezTo>
                  <a:pt x="10991" y="0"/>
                  <a:pt x="12269" y="1393"/>
                  <a:pt x="10991" y="2787"/>
                </a:cubicBezTo>
              </a:path>
            </a:pathLst>
          </a:custGeom>
          <a:noFill/>
          <a:ln cap="flat" cmpd="sng" w="12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/>
          <p:nvPr/>
        </p:nvSpPr>
        <p:spPr>
          <a:xfrm>
            <a:off x="745733" y="595617"/>
            <a:ext cx="5715300" cy="7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4450"/>
              <a:buFont typeface="Barlow"/>
              <a:buNone/>
            </a:pPr>
            <a:r>
              <a:rPr b="1" i="0" lang="en-US" sz="4450" u="none" cap="none" strike="noStrike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Arquitetura do SAP-1</a:t>
            </a:r>
            <a:endParaRPr b="0" i="0" sz="4450" u="none" cap="none" strike="noStrike"/>
          </a:p>
        </p:txBody>
      </p:sp>
      <p:sp>
        <p:nvSpPr>
          <p:cNvPr id="52" name="Google Shape;52;p9"/>
          <p:cNvSpPr/>
          <p:nvPr/>
        </p:nvSpPr>
        <p:spPr>
          <a:xfrm>
            <a:off x="745722" y="1850172"/>
            <a:ext cx="28506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2200"/>
              <a:buFont typeface="Barlow"/>
              <a:buNone/>
            </a:pPr>
            <a:r>
              <a:rPr b="1" i="0" lang="en-US" sz="2200" u="none" cap="none" strike="noStrike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Memória (RAM </a:t>
            </a:r>
            <a:r>
              <a:rPr b="1" lang="en-US" sz="2200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/ RO</a:t>
            </a:r>
            <a:r>
              <a:rPr b="1" i="0" lang="en-US" sz="2200" u="none" cap="none" strike="noStrike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M)</a:t>
            </a:r>
            <a:endParaRPr b="0" i="0" sz="2200" u="none" cap="none" strike="noStrike"/>
          </a:p>
        </p:txBody>
      </p:sp>
      <p:sp>
        <p:nvSpPr>
          <p:cNvPr id="53" name="Google Shape;53;p9"/>
          <p:cNvSpPr/>
          <p:nvPr/>
        </p:nvSpPr>
        <p:spPr>
          <a:xfrm>
            <a:off x="730125" y="2267854"/>
            <a:ext cx="2881800" cy="7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700"/>
              <a:buFont typeface="Montserrat"/>
              <a:buNone/>
            </a:pPr>
            <a:r>
              <a:rPr lang="en-US" sz="170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Armazena as instruções e dados.</a:t>
            </a:r>
            <a:endParaRPr b="0" i="0" sz="1700" u="none" cap="none" strike="noStrike"/>
          </a:p>
        </p:txBody>
      </p:sp>
      <p:sp>
        <p:nvSpPr>
          <p:cNvPr id="54" name="Google Shape;54;p9"/>
          <p:cNvSpPr/>
          <p:nvPr/>
        </p:nvSpPr>
        <p:spPr>
          <a:xfrm>
            <a:off x="5874292" y="1850172"/>
            <a:ext cx="28818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2200"/>
              <a:buFont typeface="Barlow"/>
              <a:buNone/>
            </a:pPr>
            <a:r>
              <a:rPr b="1" i="0" lang="en-US" sz="2200" u="none" cap="none" strike="noStrike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Unidade Lógica e Aritmética (ULA)</a:t>
            </a:r>
            <a:endParaRPr b="0" i="0" sz="2200" u="none" cap="none" strike="noStrike"/>
          </a:p>
        </p:txBody>
      </p:sp>
      <p:sp>
        <p:nvSpPr>
          <p:cNvPr id="55" name="Google Shape;55;p9"/>
          <p:cNvSpPr/>
          <p:nvPr/>
        </p:nvSpPr>
        <p:spPr>
          <a:xfrm>
            <a:off x="5874292" y="2716716"/>
            <a:ext cx="2881800" cy="20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700"/>
              <a:buFont typeface="Montserrat"/>
              <a:buNone/>
            </a:pPr>
            <a:r>
              <a:rPr lang="en-US" sz="170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Executa operações matemáticas, como soma e subtração.</a:t>
            </a:r>
            <a:endParaRPr b="0" i="0" sz="1700" u="none" cap="none" strike="noStrike"/>
          </a:p>
        </p:txBody>
      </p:sp>
      <p:sp>
        <p:nvSpPr>
          <p:cNvPr id="56" name="Google Shape;56;p9"/>
          <p:cNvSpPr/>
          <p:nvPr/>
        </p:nvSpPr>
        <p:spPr>
          <a:xfrm>
            <a:off x="10709663" y="1850172"/>
            <a:ext cx="28506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2200"/>
              <a:buFont typeface="Barlow"/>
              <a:buNone/>
            </a:pPr>
            <a:r>
              <a:rPr b="1" i="0" lang="en-US" sz="2200" u="none" cap="none" strike="noStrike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Acumulador (ACC)</a:t>
            </a:r>
            <a:endParaRPr b="0" i="0" sz="2200" u="none" cap="none" strike="noStrike"/>
          </a:p>
        </p:txBody>
      </p:sp>
      <p:sp>
        <p:nvSpPr>
          <p:cNvPr id="57" name="Google Shape;57;p9"/>
          <p:cNvSpPr/>
          <p:nvPr/>
        </p:nvSpPr>
        <p:spPr>
          <a:xfrm>
            <a:off x="10694077" y="2267841"/>
            <a:ext cx="2881800" cy="17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700"/>
              <a:buFont typeface="Montserrat"/>
              <a:buNone/>
            </a:pPr>
            <a:r>
              <a:rPr lang="en-US" sz="170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Armazena temporariamente os resultados da ULA</a:t>
            </a:r>
            <a:endParaRPr b="0" i="0" sz="1700" u="none" cap="none" strike="noStrike"/>
          </a:p>
        </p:txBody>
      </p:sp>
      <p:sp>
        <p:nvSpPr>
          <p:cNvPr id="58" name="Google Shape;58;p9"/>
          <p:cNvSpPr/>
          <p:nvPr/>
        </p:nvSpPr>
        <p:spPr>
          <a:xfrm>
            <a:off x="12032443" y="3184022"/>
            <a:ext cx="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 b="0" i="0" sz="2200" u="none" cap="none" strike="noStrike"/>
          </a:p>
        </p:txBody>
      </p:sp>
      <p:sp>
        <p:nvSpPr>
          <p:cNvPr id="59" name="Google Shape;59;p9"/>
          <p:cNvSpPr/>
          <p:nvPr/>
        </p:nvSpPr>
        <p:spPr>
          <a:xfrm>
            <a:off x="12032442" y="3756832"/>
            <a:ext cx="2881800" cy="10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None/>
            </a:pPr>
            <a:r>
              <a:t/>
            </a:r>
            <a:endParaRPr b="0" i="0" sz="1700" u="none" cap="none" strike="noStrike"/>
          </a:p>
        </p:txBody>
      </p:sp>
      <p:sp>
        <p:nvSpPr>
          <p:cNvPr id="60" name="Google Shape;60;p9"/>
          <p:cNvSpPr/>
          <p:nvPr/>
        </p:nvSpPr>
        <p:spPr>
          <a:xfrm>
            <a:off x="12809469" y="7676028"/>
            <a:ext cx="459441" cy="369793"/>
          </a:xfrm>
          <a:custGeom>
            <a:rect b="b" l="l" r="r" t="t"/>
            <a:pathLst>
              <a:path extrusionOk="0" fill="none" h="43200" w="43200">
                <a:moveTo>
                  <a:pt x="43200" y="31418"/>
                </a:moveTo>
                <a:cubicBezTo>
                  <a:pt x="35824" y="22254"/>
                  <a:pt x="24234" y="14400"/>
                  <a:pt x="10536" y="6545"/>
                </a:cubicBezTo>
                <a:cubicBezTo>
                  <a:pt x="3160" y="2618"/>
                  <a:pt x="0" y="10472"/>
                  <a:pt x="0" y="20945"/>
                </a:cubicBezTo>
                <a:cubicBezTo>
                  <a:pt x="4214" y="28799"/>
                  <a:pt x="13697" y="36654"/>
                  <a:pt x="22126" y="40581"/>
                </a:cubicBezTo>
                <a:cubicBezTo>
                  <a:pt x="30556" y="40581"/>
                  <a:pt x="36878" y="34036"/>
                  <a:pt x="38985" y="27490"/>
                </a:cubicBezTo>
                <a:cubicBezTo>
                  <a:pt x="40039" y="20945"/>
                  <a:pt x="32663" y="27490"/>
                  <a:pt x="31609" y="35345"/>
                </a:cubicBezTo>
                <a:cubicBezTo>
                  <a:pt x="29502" y="43200"/>
                  <a:pt x="30556" y="36654"/>
                  <a:pt x="31609" y="28799"/>
                </a:cubicBezTo>
                <a:cubicBezTo>
                  <a:pt x="29502" y="23563"/>
                  <a:pt x="18965" y="23563"/>
                  <a:pt x="8429" y="27490"/>
                </a:cubicBezTo>
                <a:cubicBezTo>
                  <a:pt x="3160" y="32727"/>
                  <a:pt x="2107" y="37963"/>
                  <a:pt x="16858" y="28799"/>
                </a:cubicBezTo>
                <a:cubicBezTo>
                  <a:pt x="28448" y="17018"/>
                  <a:pt x="36878" y="7854"/>
                  <a:pt x="43200" y="0"/>
                </a:cubicBezTo>
                <a:cubicBezTo>
                  <a:pt x="31609" y="6545"/>
                  <a:pt x="20019" y="18327"/>
                  <a:pt x="11590" y="31418"/>
                </a:cubicBezTo>
                <a:cubicBezTo>
                  <a:pt x="8429" y="39272"/>
                  <a:pt x="6321" y="43200"/>
                  <a:pt x="15804" y="35345"/>
                </a:cubicBezTo>
                <a:cubicBezTo>
                  <a:pt x="23180" y="23563"/>
                  <a:pt x="28448" y="11781"/>
                  <a:pt x="30556" y="6545"/>
                </a:cubicBezTo>
                <a:quadBezTo>
                  <a:pt x="25287" y="9163"/>
                  <a:pt x="22126" y="11781"/>
                </a:quadBezTo>
              </a:path>
            </a:pathLst>
          </a:custGeom>
          <a:noFill/>
          <a:ln cap="flat" cmpd="sng" w="3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9"/>
          <p:cNvSpPr/>
          <p:nvPr/>
        </p:nvSpPr>
        <p:spPr>
          <a:xfrm>
            <a:off x="12652587" y="7440705"/>
            <a:ext cx="526675" cy="649940"/>
          </a:xfrm>
          <a:custGeom>
            <a:rect b="b" l="l" r="r" t="t"/>
            <a:pathLst>
              <a:path extrusionOk="0" fill="none" h="43200" w="43200">
                <a:moveTo>
                  <a:pt x="32170" y="26813"/>
                </a:moveTo>
                <a:cubicBezTo>
                  <a:pt x="30331" y="30537"/>
                  <a:pt x="29412" y="34262"/>
                  <a:pt x="29412" y="37241"/>
                </a:cubicBezTo>
                <a:cubicBezTo>
                  <a:pt x="29412" y="40220"/>
                  <a:pt x="31251" y="42455"/>
                  <a:pt x="34008" y="40965"/>
                </a:cubicBezTo>
                <a:cubicBezTo>
                  <a:pt x="36765" y="34262"/>
                  <a:pt x="37685" y="28303"/>
                  <a:pt x="37685" y="23089"/>
                </a:cubicBezTo>
                <a:cubicBezTo>
                  <a:pt x="34008" y="19365"/>
                  <a:pt x="26655" y="17875"/>
                  <a:pt x="17463" y="20855"/>
                </a:cubicBezTo>
                <a:cubicBezTo>
                  <a:pt x="11029" y="27558"/>
                  <a:pt x="6434" y="35006"/>
                  <a:pt x="5514" y="37986"/>
                </a:cubicBezTo>
                <a:cubicBezTo>
                  <a:pt x="7353" y="34262"/>
                  <a:pt x="12868" y="27558"/>
                  <a:pt x="20221" y="20855"/>
                </a:cubicBezTo>
                <a:cubicBezTo>
                  <a:pt x="25736" y="17131"/>
                  <a:pt x="19302" y="22344"/>
                  <a:pt x="10110" y="29793"/>
                </a:cubicBezTo>
                <a:cubicBezTo>
                  <a:pt x="2757" y="37986"/>
                  <a:pt x="0" y="43200"/>
                  <a:pt x="7353" y="35751"/>
                </a:cubicBezTo>
                <a:cubicBezTo>
                  <a:pt x="11948" y="24579"/>
                  <a:pt x="17463" y="14896"/>
                  <a:pt x="21140" y="9682"/>
                </a:cubicBezTo>
                <a:cubicBezTo>
                  <a:pt x="18382" y="17875"/>
                  <a:pt x="12868" y="23834"/>
                  <a:pt x="10110" y="29793"/>
                </a:cubicBezTo>
                <a:cubicBezTo>
                  <a:pt x="9191" y="32772"/>
                  <a:pt x="13787" y="32772"/>
                  <a:pt x="22978" y="23089"/>
                </a:cubicBezTo>
                <a:cubicBezTo>
                  <a:pt x="30331" y="11917"/>
                  <a:pt x="35846" y="2979"/>
                  <a:pt x="39523" y="0"/>
                </a:cubicBezTo>
                <a:cubicBezTo>
                  <a:pt x="41361" y="6703"/>
                  <a:pt x="35846" y="18620"/>
                  <a:pt x="30331" y="29048"/>
                </a:cubicBezTo>
                <a:cubicBezTo>
                  <a:pt x="26655" y="36496"/>
                  <a:pt x="25736" y="39475"/>
                  <a:pt x="26655" y="35751"/>
                </a:cubicBezTo>
                <a:cubicBezTo>
                  <a:pt x="32170" y="26068"/>
                  <a:pt x="38604" y="17131"/>
                  <a:pt x="43200" y="11917"/>
                </a:cubicBezTo>
                <a:cubicBezTo>
                  <a:pt x="40442" y="20855"/>
                  <a:pt x="36765" y="27558"/>
                  <a:pt x="33089" y="33517"/>
                </a:cubicBezTo>
                <a:cubicBezTo>
                  <a:pt x="32170" y="36496"/>
                  <a:pt x="31251" y="33517"/>
                  <a:pt x="32170" y="25324"/>
                </a:cubicBezTo>
                <a:quadBezTo>
                  <a:pt x="32170" y="18620"/>
                  <a:pt x="33089" y="14896"/>
                </a:quadBezTo>
              </a:path>
            </a:pathLst>
          </a:custGeom>
          <a:noFill/>
          <a:ln cap="flat" cmpd="sng" w="12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9"/>
          <p:cNvSpPr/>
          <p:nvPr/>
        </p:nvSpPr>
        <p:spPr>
          <a:xfrm>
            <a:off x="12865500" y="7720851"/>
            <a:ext cx="694764" cy="280146"/>
          </a:xfrm>
          <a:custGeom>
            <a:rect b="b" l="l" r="r" t="t"/>
            <a:pathLst>
              <a:path extrusionOk="0" fill="none" h="43200" w="43200">
                <a:moveTo>
                  <a:pt x="8361" y="41471"/>
                </a:moveTo>
                <a:cubicBezTo>
                  <a:pt x="13238" y="43200"/>
                  <a:pt x="18116" y="43200"/>
                  <a:pt x="22993" y="41471"/>
                </a:cubicBezTo>
                <a:cubicBezTo>
                  <a:pt x="25780" y="39743"/>
                  <a:pt x="28567" y="38015"/>
                  <a:pt x="31354" y="34559"/>
                </a:cubicBezTo>
                <a:cubicBezTo>
                  <a:pt x="33445" y="31103"/>
                  <a:pt x="29961" y="27647"/>
                  <a:pt x="23690" y="22464"/>
                </a:cubicBezTo>
                <a:cubicBezTo>
                  <a:pt x="14632" y="20736"/>
                  <a:pt x="7664" y="20736"/>
                  <a:pt x="2787" y="20736"/>
                </a:cubicBezTo>
                <a:cubicBezTo>
                  <a:pt x="0" y="20736"/>
                  <a:pt x="3483" y="20736"/>
                  <a:pt x="6967" y="20736"/>
                </a:cubicBezTo>
                <a:cubicBezTo>
                  <a:pt x="12541" y="19008"/>
                  <a:pt x="18812" y="19008"/>
                  <a:pt x="25780" y="19008"/>
                </a:cubicBezTo>
                <a:cubicBezTo>
                  <a:pt x="32748" y="19008"/>
                  <a:pt x="39019" y="19008"/>
                  <a:pt x="43200" y="19008"/>
                </a:cubicBezTo>
                <a:cubicBezTo>
                  <a:pt x="40412" y="15552"/>
                  <a:pt x="34141" y="10368"/>
                  <a:pt x="22993" y="5184"/>
                </a:cubicBezTo>
                <a:cubicBezTo>
                  <a:pt x="15329" y="5184"/>
                  <a:pt x="12541" y="5184"/>
                  <a:pt x="17419" y="3456"/>
                </a:cubicBezTo>
                <a:quadBezTo>
                  <a:pt x="20903" y="0"/>
                  <a:pt x="24387" y="0"/>
                </a:quadBezTo>
              </a:path>
            </a:pathLst>
          </a:custGeom>
          <a:noFill/>
          <a:ln cap="flat" cmpd="sng" w="216000">
            <a:solidFill>
              <a:srgbClr val="282C32">
                <a:alpha val="4980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9"/>
          <p:cNvSpPr/>
          <p:nvPr/>
        </p:nvSpPr>
        <p:spPr>
          <a:xfrm>
            <a:off x="12686204" y="7855322"/>
            <a:ext cx="1792940" cy="302557"/>
          </a:xfrm>
          <a:custGeom>
            <a:rect b="b" l="l" r="r" t="t"/>
            <a:pathLst>
              <a:path extrusionOk="0" fill="none" h="43200" w="43200">
                <a:moveTo>
                  <a:pt x="3780" y="0"/>
                </a:moveTo>
                <a:cubicBezTo>
                  <a:pt x="5400" y="3200"/>
                  <a:pt x="6480" y="3200"/>
                  <a:pt x="8370" y="6399"/>
                </a:cubicBezTo>
                <a:cubicBezTo>
                  <a:pt x="10530" y="6399"/>
                  <a:pt x="12959" y="6399"/>
                  <a:pt x="15120" y="6399"/>
                </a:cubicBezTo>
                <a:cubicBezTo>
                  <a:pt x="11609" y="9599"/>
                  <a:pt x="7830" y="11199"/>
                  <a:pt x="4320" y="14399"/>
                </a:cubicBezTo>
                <a:cubicBezTo>
                  <a:pt x="1620" y="17599"/>
                  <a:pt x="2430" y="20799"/>
                  <a:pt x="5670" y="22399"/>
                </a:cubicBezTo>
                <a:cubicBezTo>
                  <a:pt x="9180" y="23999"/>
                  <a:pt x="13229" y="25599"/>
                  <a:pt x="15930" y="25599"/>
                </a:cubicBezTo>
                <a:cubicBezTo>
                  <a:pt x="12959" y="25599"/>
                  <a:pt x="10260" y="25599"/>
                  <a:pt x="8910" y="25599"/>
                </a:cubicBezTo>
                <a:cubicBezTo>
                  <a:pt x="7830" y="27199"/>
                  <a:pt x="8910" y="28799"/>
                  <a:pt x="5940" y="28799"/>
                </a:cubicBezTo>
                <a:cubicBezTo>
                  <a:pt x="3510" y="28799"/>
                  <a:pt x="1080" y="28799"/>
                  <a:pt x="0" y="28799"/>
                </a:cubicBezTo>
                <a:cubicBezTo>
                  <a:pt x="1890" y="28799"/>
                  <a:pt x="4320" y="28799"/>
                  <a:pt x="7560" y="28799"/>
                </a:cubicBezTo>
                <a:cubicBezTo>
                  <a:pt x="10799" y="27199"/>
                  <a:pt x="12959" y="27199"/>
                  <a:pt x="14040" y="25599"/>
                </a:cubicBezTo>
                <a:cubicBezTo>
                  <a:pt x="15120" y="25599"/>
                  <a:pt x="16470" y="25599"/>
                  <a:pt x="17820" y="25599"/>
                </a:cubicBezTo>
                <a:cubicBezTo>
                  <a:pt x="19170" y="23999"/>
                  <a:pt x="21060" y="23999"/>
                  <a:pt x="22950" y="22399"/>
                </a:cubicBezTo>
                <a:cubicBezTo>
                  <a:pt x="24300" y="22399"/>
                  <a:pt x="25379" y="22399"/>
                  <a:pt x="23220" y="20799"/>
                </a:cubicBezTo>
                <a:cubicBezTo>
                  <a:pt x="19440" y="19199"/>
                  <a:pt x="15660" y="17599"/>
                  <a:pt x="12689" y="15999"/>
                </a:cubicBezTo>
                <a:cubicBezTo>
                  <a:pt x="11339" y="15999"/>
                  <a:pt x="12689" y="20799"/>
                  <a:pt x="14580" y="22399"/>
                </a:cubicBezTo>
                <a:cubicBezTo>
                  <a:pt x="16470" y="22399"/>
                  <a:pt x="18630" y="23999"/>
                  <a:pt x="20520" y="25599"/>
                </a:cubicBezTo>
                <a:cubicBezTo>
                  <a:pt x="22680" y="27199"/>
                  <a:pt x="25109" y="27199"/>
                  <a:pt x="26459" y="27199"/>
                </a:cubicBezTo>
                <a:cubicBezTo>
                  <a:pt x="27809" y="27199"/>
                  <a:pt x="24569" y="22399"/>
                  <a:pt x="20520" y="22399"/>
                </a:cubicBezTo>
                <a:cubicBezTo>
                  <a:pt x="17010" y="23999"/>
                  <a:pt x="15390" y="23999"/>
                  <a:pt x="16740" y="25599"/>
                </a:cubicBezTo>
                <a:cubicBezTo>
                  <a:pt x="17820" y="25599"/>
                  <a:pt x="19980" y="25599"/>
                  <a:pt x="22140" y="25599"/>
                </a:cubicBezTo>
                <a:cubicBezTo>
                  <a:pt x="23760" y="25599"/>
                  <a:pt x="26189" y="25599"/>
                  <a:pt x="28080" y="25599"/>
                </a:cubicBezTo>
                <a:cubicBezTo>
                  <a:pt x="29700" y="25599"/>
                  <a:pt x="31050" y="23999"/>
                  <a:pt x="32130" y="23999"/>
                </a:cubicBezTo>
                <a:cubicBezTo>
                  <a:pt x="34020" y="23999"/>
                  <a:pt x="35370" y="23999"/>
                  <a:pt x="36450" y="23999"/>
                </a:cubicBezTo>
                <a:cubicBezTo>
                  <a:pt x="38339" y="23999"/>
                  <a:pt x="39419" y="23999"/>
                  <a:pt x="38070" y="23999"/>
                </a:cubicBezTo>
                <a:cubicBezTo>
                  <a:pt x="35640" y="22399"/>
                  <a:pt x="32670" y="22399"/>
                  <a:pt x="29700" y="23999"/>
                </a:cubicBezTo>
                <a:cubicBezTo>
                  <a:pt x="28350" y="27199"/>
                  <a:pt x="27269" y="27199"/>
                  <a:pt x="26189" y="30399"/>
                </a:cubicBezTo>
                <a:cubicBezTo>
                  <a:pt x="24839" y="31999"/>
                  <a:pt x="26459" y="36799"/>
                  <a:pt x="27809" y="39999"/>
                </a:cubicBezTo>
                <a:cubicBezTo>
                  <a:pt x="30240" y="41599"/>
                  <a:pt x="32130" y="43200"/>
                  <a:pt x="34290" y="43200"/>
                </a:cubicBezTo>
                <a:cubicBezTo>
                  <a:pt x="35640" y="43200"/>
                  <a:pt x="36720" y="43200"/>
                  <a:pt x="35370" y="39999"/>
                </a:cubicBezTo>
                <a:cubicBezTo>
                  <a:pt x="33750" y="36799"/>
                  <a:pt x="31320" y="35199"/>
                  <a:pt x="28350" y="35199"/>
                </a:cubicBezTo>
                <a:cubicBezTo>
                  <a:pt x="25109" y="35199"/>
                  <a:pt x="22680" y="35199"/>
                  <a:pt x="21600" y="35199"/>
                </a:cubicBezTo>
                <a:cubicBezTo>
                  <a:pt x="19980" y="35199"/>
                  <a:pt x="18630" y="35199"/>
                  <a:pt x="17280" y="35199"/>
                </a:cubicBezTo>
                <a:cubicBezTo>
                  <a:pt x="19710" y="38399"/>
                  <a:pt x="22950" y="38399"/>
                  <a:pt x="26189" y="38399"/>
                </a:cubicBezTo>
                <a:cubicBezTo>
                  <a:pt x="28620" y="38399"/>
                  <a:pt x="30240" y="36799"/>
                  <a:pt x="31320" y="36799"/>
                </a:cubicBezTo>
                <a:cubicBezTo>
                  <a:pt x="30240" y="35199"/>
                  <a:pt x="32130" y="38399"/>
                  <a:pt x="34020" y="39999"/>
                </a:cubicBezTo>
                <a:cubicBezTo>
                  <a:pt x="35640" y="39999"/>
                  <a:pt x="36720" y="39999"/>
                  <a:pt x="37800" y="39999"/>
                </a:cubicBezTo>
                <a:cubicBezTo>
                  <a:pt x="39149" y="38399"/>
                  <a:pt x="40229" y="38399"/>
                  <a:pt x="41309" y="38399"/>
                </a:cubicBezTo>
                <a:cubicBezTo>
                  <a:pt x="42120" y="35199"/>
                  <a:pt x="42120" y="27199"/>
                  <a:pt x="42120" y="20799"/>
                </a:cubicBezTo>
                <a:cubicBezTo>
                  <a:pt x="42390" y="12799"/>
                  <a:pt x="43200" y="15999"/>
                  <a:pt x="43200" y="22399"/>
                </a:cubicBezTo>
                <a:cubicBezTo>
                  <a:pt x="42930" y="14399"/>
                  <a:pt x="42660" y="6399"/>
                  <a:pt x="42390" y="17599"/>
                </a:cubicBezTo>
                <a:cubicBezTo>
                  <a:pt x="42390" y="23999"/>
                  <a:pt x="42930" y="15999"/>
                  <a:pt x="42930" y="7999"/>
                </a:cubicBezTo>
                <a:cubicBezTo>
                  <a:pt x="42660" y="1600"/>
                  <a:pt x="41309" y="6399"/>
                  <a:pt x="40229" y="7999"/>
                </a:cubicBezTo>
                <a:cubicBezTo>
                  <a:pt x="38609" y="4799"/>
                  <a:pt x="36450" y="3200"/>
                  <a:pt x="33480" y="1600"/>
                </a:cubicBezTo>
                <a:cubicBezTo>
                  <a:pt x="30780" y="1600"/>
                  <a:pt x="28620" y="1600"/>
                  <a:pt x="30780" y="7999"/>
                </a:cubicBezTo>
                <a:cubicBezTo>
                  <a:pt x="33480" y="9599"/>
                  <a:pt x="36180" y="9599"/>
                  <a:pt x="38070" y="9599"/>
                </a:cubicBezTo>
                <a:quadBezTo>
                  <a:pt x="39959" y="9599"/>
                  <a:pt x="41309" y="11199"/>
                </a:quadBezTo>
              </a:path>
            </a:pathLst>
          </a:custGeom>
          <a:noFill/>
          <a:ln cap="flat" cmpd="sng" w="12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9"/>
          <p:cNvSpPr/>
          <p:nvPr/>
        </p:nvSpPr>
        <p:spPr>
          <a:xfrm>
            <a:off x="14198999" y="7810499"/>
            <a:ext cx="336175" cy="313763"/>
          </a:xfrm>
          <a:custGeom>
            <a:rect b="b" l="l" r="r" t="t"/>
            <a:pathLst>
              <a:path extrusionOk="0" fill="none" h="43200" w="43200">
                <a:moveTo>
                  <a:pt x="25919" y="20057"/>
                </a:moveTo>
                <a:cubicBezTo>
                  <a:pt x="15839" y="23142"/>
                  <a:pt x="10079" y="24685"/>
                  <a:pt x="14399" y="21599"/>
                </a:cubicBezTo>
                <a:cubicBezTo>
                  <a:pt x="20159" y="20057"/>
                  <a:pt x="18719" y="12342"/>
                  <a:pt x="24479" y="13885"/>
                </a:cubicBezTo>
                <a:cubicBezTo>
                  <a:pt x="27359" y="6171"/>
                  <a:pt x="28799" y="0"/>
                  <a:pt x="31679" y="6171"/>
                </a:cubicBezTo>
                <a:cubicBezTo>
                  <a:pt x="33119" y="13885"/>
                  <a:pt x="33119" y="21599"/>
                  <a:pt x="33119" y="27771"/>
                </a:cubicBezTo>
                <a:cubicBezTo>
                  <a:pt x="35999" y="32399"/>
                  <a:pt x="34559" y="23142"/>
                  <a:pt x="38879" y="27771"/>
                </a:cubicBezTo>
                <a:cubicBezTo>
                  <a:pt x="41759" y="37028"/>
                  <a:pt x="43200" y="43200"/>
                  <a:pt x="38879" y="38571"/>
                </a:cubicBezTo>
                <a:cubicBezTo>
                  <a:pt x="37439" y="32399"/>
                  <a:pt x="30239" y="30857"/>
                  <a:pt x="23039" y="29314"/>
                </a:cubicBezTo>
                <a:cubicBezTo>
                  <a:pt x="33119" y="27771"/>
                  <a:pt x="38879" y="26228"/>
                  <a:pt x="25919" y="27771"/>
                </a:cubicBezTo>
                <a:cubicBezTo>
                  <a:pt x="10079" y="32399"/>
                  <a:pt x="0" y="33942"/>
                  <a:pt x="4320" y="29314"/>
                </a:cubicBezTo>
                <a:lnTo>
                  <a:pt x="8640" y="26228"/>
                </a:lnTo>
              </a:path>
            </a:pathLst>
          </a:custGeom>
          <a:noFill/>
          <a:ln cap="flat" cmpd="sng" w="12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9"/>
          <p:cNvSpPr/>
          <p:nvPr/>
        </p:nvSpPr>
        <p:spPr>
          <a:xfrm>
            <a:off x="12585351" y="7687234"/>
            <a:ext cx="1893793" cy="347382"/>
          </a:xfrm>
          <a:custGeom>
            <a:rect b="b" l="l" r="r" t="t"/>
            <a:pathLst>
              <a:path extrusionOk="0" fill="none" h="43200" w="43200">
                <a:moveTo>
                  <a:pt x="43200" y="29264"/>
                </a:moveTo>
                <a:cubicBezTo>
                  <a:pt x="41155" y="25083"/>
                  <a:pt x="39365" y="25083"/>
                  <a:pt x="37576" y="25083"/>
                </a:cubicBezTo>
                <a:cubicBezTo>
                  <a:pt x="37576" y="19509"/>
                  <a:pt x="38343" y="13935"/>
                  <a:pt x="39365" y="11148"/>
                </a:cubicBezTo>
                <a:cubicBezTo>
                  <a:pt x="40899" y="12541"/>
                  <a:pt x="41921" y="13935"/>
                  <a:pt x="42688" y="11148"/>
                </a:cubicBezTo>
                <a:cubicBezTo>
                  <a:pt x="41155" y="9754"/>
                  <a:pt x="40132" y="11148"/>
                  <a:pt x="38598" y="15329"/>
                </a:cubicBezTo>
                <a:cubicBezTo>
                  <a:pt x="37831" y="18116"/>
                  <a:pt x="37065" y="13935"/>
                  <a:pt x="37576" y="9754"/>
                </a:cubicBezTo>
                <a:cubicBezTo>
                  <a:pt x="35531" y="15329"/>
                  <a:pt x="33230" y="18116"/>
                  <a:pt x="28885" y="20903"/>
                </a:cubicBezTo>
                <a:cubicBezTo>
                  <a:pt x="25817" y="20903"/>
                  <a:pt x="24795" y="20903"/>
                  <a:pt x="26584" y="19509"/>
                </a:cubicBezTo>
                <a:cubicBezTo>
                  <a:pt x="28885" y="18116"/>
                  <a:pt x="31952" y="16722"/>
                  <a:pt x="34508" y="15329"/>
                </a:cubicBezTo>
                <a:cubicBezTo>
                  <a:pt x="33486" y="15329"/>
                  <a:pt x="30930" y="18116"/>
                  <a:pt x="26840" y="22296"/>
                </a:cubicBezTo>
                <a:cubicBezTo>
                  <a:pt x="24284" y="23690"/>
                  <a:pt x="25817" y="23690"/>
                  <a:pt x="28118" y="22296"/>
                </a:cubicBezTo>
                <a:cubicBezTo>
                  <a:pt x="31441" y="20903"/>
                  <a:pt x="34508" y="19509"/>
                  <a:pt x="33742" y="23690"/>
                </a:cubicBezTo>
                <a:cubicBezTo>
                  <a:pt x="31185" y="27870"/>
                  <a:pt x="27862" y="30658"/>
                  <a:pt x="24795" y="32051"/>
                </a:cubicBezTo>
                <a:cubicBezTo>
                  <a:pt x="23005" y="33445"/>
                  <a:pt x="25050" y="32051"/>
                  <a:pt x="26840" y="32051"/>
                </a:cubicBezTo>
                <a:cubicBezTo>
                  <a:pt x="28885" y="32051"/>
                  <a:pt x="29907" y="32051"/>
                  <a:pt x="27862" y="36232"/>
                </a:cubicBezTo>
                <a:cubicBezTo>
                  <a:pt x="25050" y="37625"/>
                  <a:pt x="22494" y="37625"/>
                  <a:pt x="23261" y="34838"/>
                </a:cubicBezTo>
                <a:cubicBezTo>
                  <a:pt x="25050" y="32051"/>
                  <a:pt x="26328" y="29264"/>
                  <a:pt x="25050" y="29264"/>
                </a:cubicBezTo>
                <a:cubicBezTo>
                  <a:pt x="22494" y="29264"/>
                  <a:pt x="18660" y="29264"/>
                  <a:pt x="16104" y="29264"/>
                </a:cubicBezTo>
                <a:cubicBezTo>
                  <a:pt x="18915" y="25083"/>
                  <a:pt x="22750" y="22296"/>
                  <a:pt x="26328" y="20903"/>
                </a:cubicBezTo>
                <a:cubicBezTo>
                  <a:pt x="29396" y="19509"/>
                  <a:pt x="26073" y="19509"/>
                  <a:pt x="21983" y="19509"/>
                </a:cubicBezTo>
                <a:cubicBezTo>
                  <a:pt x="17637" y="19509"/>
                  <a:pt x="15081" y="19509"/>
                  <a:pt x="14059" y="19509"/>
                </a:cubicBezTo>
                <a:cubicBezTo>
                  <a:pt x="15848" y="19509"/>
                  <a:pt x="18149" y="18116"/>
                  <a:pt x="21727" y="16722"/>
                </a:cubicBezTo>
                <a:cubicBezTo>
                  <a:pt x="25050" y="13935"/>
                  <a:pt x="27607" y="13935"/>
                  <a:pt x="25562" y="12541"/>
                </a:cubicBezTo>
                <a:cubicBezTo>
                  <a:pt x="22239" y="12541"/>
                  <a:pt x="18660" y="13935"/>
                  <a:pt x="14570" y="15329"/>
                </a:cubicBezTo>
                <a:cubicBezTo>
                  <a:pt x="12781" y="15329"/>
                  <a:pt x="15848" y="13935"/>
                  <a:pt x="18915" y="9754"/>
                </a:cubicBezTo>
                <a:cubicBezTo>
                  <a:pt x="22239" y="4180"/>
                  <a:pt x="24284" y="1393"/>
                  <a:pt x="23005" y="1393"/>
                </a:cubicBezTo>
                <a:cubicBezTo>
                  <a:pt x="20194" y="2787"/>
                  <a:pt x="16359" y="4180"/>
                  <a:pt x="13292" y="5574"/>
                </a:cubicBezTo>
                <a:cubicBezTo>
                  <a:pt x="12014" y="8361"/>
                  <a:pt x="12525" y="4180"/>
                  <a:pt x="14059" y="1393"/>
                </a:cubicBezTo>
                <a:cubicBezTo>
                  <a:pt x="18149" y="0"/>
                  <a:pt x="21472" y="0"/>
                  <a:pt x="23517" y="0"/>
                </a:cubicBezTo>
                <a:cubicBezTo>
                  <a:pt x="21216" y="4180"/>
                  <a:pt x="18149" y="6967"/>
                  <a:pt x="15081" y="8361"/>
                </a:cubicBezTo>
                <a:cubicBezTo>
                  <a:pt x="11247" y="11148"/>
                  <a:pt x="9202" y="11148"/>
                  <a:pt x="9969" y="13935"/>
                </a:cubicBezTo>
                <a:cubicBezTo>
                  <a:pt x="11502" y="15329"/>
                  <a:pt x="13036" y="18116"/>
                  <a:pt x="14314" y="19509"/>
                </a:cubicBezTo>
                <a:cubicBezTo>
                  <a:pt x="13547" y="22296"/>
                  <a:pt x="12014" y="23690"/>
                  <a:pt x="10736" y="26477"/>
                </a:cubicBezTo>
                <a:cubicBezTo>
                  <a:pt x="9713" y="29264"/>
                  <a:pt x="8691" y="32051"/>
                  <a:pt x="7668" y="32051"/>
                </a:cubicBezTo>
                <a:cubicBezTo>
                  <a:pt x="9969" y="34838"/>
                  <a:pt x="12269" y="34838"/>
                  <a:pt x="14059" y="36232"/>
                </a:cubicBezTo>
                <a:cubicBezTo>
                  <a:pt x="15081" y="37625"/>
                  <a:pt x="13036" y="39019"/>
                  <a:pt x="11758" y="40412"/>
                </a:cubicBezTo>
                <a:cubicBezTo>
                  <a:pt x="10224" y="41806"/>
                  <a:pt x="8946" y="41806"/>
                  <a:pt x="7924" y="41806"/>
                </a:cubicBezTo>
                <a:cubicBezTo>
                  <a:pt x="9969" y="41806"/>
                  <a:pt x="12781" y="40412"/>
                  <a:pt x="15337" y="39019"/>
                </a:cubicBezTo>
                <a:cubicBezTo>
                  <a:pt x="16359" y="39019"/>
                  <a:pt x="15081" y="39019"/>
                  <a:pt x="12525" y="39019"/>
                </a:cubicBezTo>
                <a:cubicBezTo>
                  <a:pt x="8946" y="41806"/>
                  <a:pt x="6390" y="43200"/>
                  <a:pt x="3834" y="43200"/>
                </a:cubicBezTo>
                <a:cubicBezTo>
                  <a:pt x="2556" y="43200"/>
                  <a:pt x="4345" y="39019"/>
                  <a:pt x="7413" y="36232"/>
                </a:cubicBezTo>
                <a:cubicBezTo>
                  <a:pt x="10991" y="33445"/>
                  <a:pt x="13803" y="33445"/>
                  <a:pt x="12269" y="33445"/>
                </a:cubicBezTo>
                <a:cubicBezTo>
                  <a:pt x="9457" y="33445"/>
                  <a:pt x="5368" y="34838"/>
                  <a:pt x="2044" y="34838"/>
                </a:cubicBezTo>
                <a:cubicBezTo>
                  <a:pt x="0" y="34838"/>
                  <a:pt x="0" y="29264"/>
                  <a:pt x="2044" y="23690"/>
                </a:cubicBezTo>
                <a:cubicBezTo>
                  <a:pt x="4856" y="18116"/>
                  <a:pt x="8179" y="12541"/>
                  <a:pt x="11758" y="9754"/>
                </a:cubicBezTo>
                <a:cubicBezTo>
                  <a:pt x="13547" y="8361"/>
                  <a:pt x="12781" y="11148"/>
                  <a:pt x="10736" y="13935"/>
                </a:cubicBezTo>
                <a:cubicBezTo>
                  <a:pt x="7668" y="16722"/>
                  <a:pt x="4089" y="18116"/>
                  <a:pt x="2811" y="19509"/>
                </a:cubicBezTo>
                <a:cubicBezTo>
                  <a:pt x="4601" y="13935"/>
                  <a:pt x="6134" y="9754"/>
                  <a:pt x="7413" y="6967"/>
                </a:cubicBezTo>
                <a:cubicBezTo>
                  <a:pt x="6390" y="6967"/>
                  <a:pt x="3834" y="6967"/>
                  <a:pt x="1533" y="8361"/>
                </a:cubicBezTo>
                <a:cubicBezTo>
                  <a:pt x="2811" y="5574"/>
                  <a:pt x="5623" y="4180"/>
                  <a:pt x="8691" y="1393"/>
                </a:cubicBezTo>
                <a:cubicBezTo>
                  <a:pt x="10991" y="0"/>
                  <a:pt x="12269" y="1393"/>
                  <a:pt x="10991" y="2787"/>
                </a:cubicBezTo>
              </a:path>
            </a:pathLst>
          </a:custGeom>
          <a:noFill/>
          <a:ln cap="flat" cmpd="sng" w="12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9"/>
          <p:cNvSpPr/>
          <p:nvPr/>
        </p:nvSpPr>
        <p:spPr>
          <a:xfrm>
            <a:off x="745722" y="4355697"/>
            <a:ext cx="28506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2200"/>
              <a:buFont typeface="Barlow"/>
              <a:buNone/>
            </a:pPr>
            <a:r>
              <a:rPr b="1" lang="en-US" sz="2200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Contador de Programa</a:t>
            </a:r>
            <a:endParaRPr b="0" i="0" sz="2200" u="none" cap="none" strike="noStrike"/>
          </a:p>
        </p:txBody>
      </p:sp>
      <p:sp>
        <p:nvSpPr>
          <p:cNvPr id="67" name="Google Shape;67;p9"/>
          <p:cNvSpPr/>
          <p:nvPr/>
        </p:nvSpPr>
        <p:spPr>
          <a:xfrm>
            <a:off x="730122" y="4796932"/>
            <a:ext cx="2881800" cy="17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700"/>
              <a:buFont typeface="Montserrat"/>
              <a:buNone/>
            </a:pPr>
            <a:r>
              <a:rPr lang="en-US" sz="170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Guarda o endereço da próxima instrução e incrementa automaticamente</a:t>
            </a:r>
            <a:endParaRPr b="0" i="0" sz="1700" u="none" cap="none" strike="noStrike"/>
          </a:p>
        </p:txBody>
      </p:sp>
      <p:sp>
        <p:nvSpPr>
          <p:cNvPr id="68" name="Google Shape;68;p9"/>
          <p:cNvSpPr/>
          <p:nvPr/>
        </p:nvSpPr>
        <p:spPr>
          <a:xfrm>
            <a:off x="5874297" y="4355697"/>
            <a:ext cx="28506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2200"/>
              <a:buFont typeface="Barlow"/>
              <a:buNone/>
            </a:pPr>
            <a:r>
              <a:rPr b="1" lang="en-US" sz="2200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Memória REM</a:t>
            </a:r>
            <a:endParaRPr b="0" i="0" sz="2200" u="none" cap="none" strike="noStrike"/>
          </a:p>
        </p:txBody>
      </p:sp>
      <p:sp>
        <p:nvSpPr>
          <p:cNvPr id="69" name="Google Shape;69;p9"/>
          <p:cNvSpPr/>
          <p:nvPr/>
        </p:nvSpPr>
        <p:spPr>
          <a:xfrm>
            <a:off x="5874297" y="4796932"/>
            <a:ext cx="2881800" cy="17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700"/>
              <a:buFont typeface="Montserrat"/>
              <a:buNone/>
            </a:pPr>
            <a:r>
              <a:rPr lang="en-US" sz="170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Armazena o endereço da memória que será acessado</a:t>
            </a:r>
            <a:endParaRPr b="0" i="0" sz="1700" u="none" cap="none" strike="noStrike"/>
          </a:p>
        </p:txBody>
      </p:sp>
      <p:sp>
        <p:nvSpPr>
          <p:cNvPr id="70" name="Google Shape;70;p9"/>
          <p:cNvSpPr/>
          <p:nvPr/>
        </p:nvSpPr>
        <p:spPr>
          <a:xfrm>
            <a:off x="10709672" y="4518772"/>
            <a:ext cx="28506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2200"/>
              <a:buFont typeface="Barlow"/>
              <a:buNone/>
            </a:pPr>
            <a:r>
              <a:rPr b="1" lang="en-US" sz="2200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Barramento</a:t>
            </a:r>
            <a:endParaRPr b="0" i="0" sz="2200" u="none" cap="none" strike="noStrike"/>
          </a:p>
        </p:txBody>
      </p:sp>
      <p:sp>
        <p:nvSpPr>
          <p:cNvPr id="71" name="Google Shape;71;p9"/>
          <p:cNvSpPr/>
          <p:nvPr/>
        </p:nvSpPr>
        <p:spPr>
          <a:xfrm>
            <a:off x="10694072" y="4994357"/>
            <a:ext cx="2881800" cy="17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700"/>
              <a:buFont typeface="Montserrat"/>
              <a:buNone/>
            </a:pPr>
            <a:r>
              <a:rPr lang="en-US" sz="170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Transporta dados entre os componentes do processador</a:t>
            </a:r>
            <a:endParaRPr b="0" i="0" sz="170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/>
          <p:nvPr/>
        </p:nvSpPr>
        <p:spPr>
          <a:xfrm>
            <a:off x="758309" y="1602224"/>
            <a:ext cx="13113781" cy="14254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4450"/>
              <a:buFont typeface="Barlow"/>
              <a:buNone/>
            </a:pPr>
            <a:r>
              <a:rPr b="1" i="0" lang="en-US" sz="4450" u="none" cap="none" strike="noStrike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Organização de Barramentos e Registradores do SAP-1</a:t>
            </a:r>
            <a:endParaRPr b="0" i="0" sz="4450" u="none" cap="none" strike="noStrike"/>
          </a:p>
        </p:txBody>
      </p:sp>
      <p:sp>
        <p:nvSpPr>
          <p:cNvPr id="78" name="Google Shape;78;p10"/>
          <p:cNvSpPr/>
          <p:nvPr/>
        </p:nvSpPr>
        <p:spPr>
          <a:xfrm>
            <a:off x="758309" y="3704630"/>
            <a:ext cx="487442" cy="487442"/>
          </a:xfrm>
          <a:prstGeom prst="roundRect">
            <a:avLst>
              <a:gd fmla="val 40004" name="adj"/>
            </a:avLst>
          </a:prstGeom>
          <a:solidFill>
            <a:srgbClr val="9998FF"/>
          </a:solidFill>
          <a:ln>
            <a:noFill/>
          </a:ln>
          <a:effectLst>
            <a:outerShdw blurRad="53340" rotWithShape="0" algn="bl" dir="13500000" dist="26670">
              <a:srgbClr val="FFFFFF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0"/>
          <p:cNvSpPr/>
          <p:nvPr/>
        </p:nvSpPr>
        <p:spPr>
          <a:xfrm>
            <a:off x="941427" y="3777258"/>
            <a:ext cx="121087" cy="3420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2650"/>
              <a:buFont typeface="Barlow"/>
              <a:buNone/>
            </a:pPr>
            <a:r>
              <a:t/>
            </a:r>
            <a:endParaRPr b="0" i="0" sz="2650" u="none" cap="none" strike="noStrike"/>
          </a:p>
        </p:txBody>
      </p:sp>
      <p:sp>
        <p:nvSpPr>
          <p:cNvPr id="80" name="Google Shape;80;p10"/>
          <p:cNvSpPr/>
          <p:nvPr/>
        </p:nvSpPr>
        <p:spPr>
          <a:xfrm>
            <a:off x="1462326" y="3704630"/>
            <a:ext cx="3444478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2200"/>
              <a:buFont typeface="Barlow"/>
              <a:buNone/>
            </a:pPr>
            <a:r>
              <a:rPr b="1" i="0" lang="en-US" sz="220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Contador de Programa (PC)</a:t>
            </a:r>
            <a:endParaRPr b="0" i="0" sz="2200" u="none" cap="none" strike="noStrike"/>
          </a:p>
        </p:txBody>
      </p:sp>
      <p:sp>
        <p:nvSpPr>
          <p:cNvPr id="81" name="Google Shape;81;p10"/>
          <p:cNvSpPr/>
          <p:nvPr/>
        </p:nvSpPr>
        <p:spPr>
          <a:xfrm>
            <a:off x="1462326" y="4190762"/>
            <a:ext cx="3522821" cy="20802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700"/>
              <a:buFont typeface="Montserrat"/>
              <a:buNone/>
            </a:pPr>
            <a:r>
              <a:rPr b="0" i="0" lang="en-US" sz="170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Responsável por controlar o fluxo de execução do programa, armazenando e incrementando automaticamente o endereço da próxima instrução a ser executada.</a:t>
            </a:r>
            <a:endParaRPr b="0" i="0" sz="1700" u="none" cap="none" strike="noStrike"/>
          </a:p>
        </p:txBody>
      </p:sp>
      <p:sp>
        <p:nvSpPr>
          <p:cNvPr id="82" name="Google Shape;82;p10"/>
          <p:cNvSpPr/>
          <p:nvPr/>
        </p:nvSpPr>
        <p:spPr>
          <a:xfrm>
            <a:off x="5201722" y="3704630"/>
            <a:ext cx="487442" cy="487442"/>
          </a:xfrm>
          <a:prstGeom prst="roundRect">
            <a:avLst>
              <a:gd fmla="val 40004" name="adj"/>
            </a:avLst>
          </a:prstGeom>
          <a:solidFill>
            <a:srgbClr val="9998FF"/>
          </a:solidFill>
          <a:ln>
            <a:noFill/>
          </a:ln>
          <a:effectLst>
            <a:outerShdw blurRad="53340" rotWithShape="0" algn="bl" dir="13500000" dist="26670">
              <a:srgbClr val="FFFFFF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0"/>
          <p:cNvSpPr/>
          <p:nvPr/>
        </p:nvSpPr>
        <p:spPr>
          <a:xfrm>
            <a:off x="5349597" y="3777258"/>
            <a:ext cx="191572" cy="3420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2650"/>
              <a:buFont typeface="Barlow"/>
              <a:buNone/>
            </a:pPr>
            <a:r>
              <a:t/>
            </a:r>
            <a:endParaRPr b="0" i="0" sz="2650" u="none" cap="none" strike="noStrike"/>
          </a:p>
        </p:txBody>
      </p:sp>
      <p:sp>
        <p:nvSpPr>
          <p:cNvPr id="84" name="Google Shape;84;p10"/>
          <p:cNvSpPr/>
          <p:nvPr/>
        </p:nvSpPr>
        <p:spPr>
          <a:xfrm>
            <a:off x="5905738" y="3704630"/>
            <a:ext cx="3522821" cy="712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2200"/>
              <a:buFont typeface="Barlow"/>
              <a:buNone/>
            </a:pPr>
            <a:r>
              <a:rPr b="1" i="0" lang="en-US" sz="220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Registrador de Endereço da Memória (REM)</a:t>
            </a:r>
            <a:endParaRPr b="0" i="0" sz="2200" u="none" cap="none" strike="noStrike"/>
          </a:p>
        </p:txBody>
      </p:sp>
      <p:sp>
        <p:nvSpPr>
          <p:cNvPr id="85" name="Google Shape;85;p10"/>
          <p:cNvSpPr/>
          <p:nvPr/>
        </p:nvSpPr>
        <p:spPr>
          <a:xfrm>
            <a:off x="5905738" y="4546997"/>
            <a:ext cx="3522821" cy="20802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700"/>
              <a:buFont typeface="Montserrat"/>
              <a:buNone/>
            </a:pPr>
            <a:r>
              <a:rPr b="0" i="0" lang="en-US" sz="170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Funciona como interface entre o PC e a RAM, retendo o endereço fornecido pelo contador de programa e aplicando-o à memória para acessar a instrução desejada.</a:t>
            </a:r>
            <a:endParaRPr b="0" i="0" sz="1700" u="none" cap="none" strike="noStrike"/>
          </a:p>
        </p:txBody>
      </p:sp>
      <p:sp>
        <p:nvSpPr>
          <p:cNvPr id="86" name="Google Shape;86;p10"/>
          <p:cNvSpPr/>
          <p:nvPr/>
        </p:nvSpPr>
        <p:spPr>
          <a:xfrm>
            <a:off x="9645134" y="3704630"/>
            <a:ext cx="487442" cy="487442"/>
          </a:xfrm>
          <a:prstGeom prst="roundRect">
            <a:avLst>
              <a:gd fmla="val 40004" name="adj"/>
            </a:avLst>
          </a:prstGeom>
          <a:solidFill>
            <a:srgbClr val="9998FF"/>
          </a:solidFill>
          <a:ln>
            <a:noFill/>
          </a:ln>
          <a:effectLst>
            <a:outerShdw blurRad="53340" rotWithShape="0" algn="bl" dir="13500000" dist="26670">
              <a:srgbClr val="FFFFFF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0"/>
          <p:cNvSpPr/>
          <p:nvPr/>
        </p:nvSpPr>
        <p:spPr>
          <a:xfrm>
            <a:off x="9796463" y="3777258"/>
            <a:ext cx="184666" cy="3420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2650"/>
              <a:buFont typeface="Barlow"/>
              <a:buNone/>
            </a:pPr>
            <a:r>
              <a:t/>
            </a:r>
            <a:endParaRPr b="0" i="0" sz="2650" u="none" cap="none" strike="noStrike"/>
          </a:p>
        </p:txBody>
      </p:sp>
      <p:sp>
        <p:nvSpPr>
          <p:cNvPr id="88" name="Google Shape;88;p10"/>
          <p:cNvSpPr/>
          <p:nvPr/>
        </p:nvSpPr>
        <p:spPr>
          <a:xfrm>
            <a:off x="10349151" y="3704630"/>
            <a:ext cx="2922865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2200"/>
              <a:buFont typeface="Barlow"/>
              <a:buNone/>
            </a:pPr>
            <a:r>
              <a:rPr b="1" i="0" lang="en-US" sz="220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Tipos de Registradores</a:t>
            </a:r>
            <a:endParaRPr b="0" i="0" sz="2200" u="none" cap="none" strike="noStrike"/>
          </a:p>
        </p:txBody>
      </p:sp>
      <p:sp>
        <p:nvSpPr>
          <p:cNvPr id="89" name="Google Shape;89;p10"/>
          <p:cNvSpPr/>
          <p:nvPr/>
        </p:nvSpPr>
        <p:spPr>
          <a:xfrm>
            <a:off x="10349151" y="4190762"/>
            <a:ext cx="3522821" cy="20802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700"/>
              <a:buFont typeface="Montserrat"/>
              <a:buNone/>
            </a:pPr>
            <a:r>
              <a:rPr b="0" i="0" lang="en-US" sz="170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O sistema utiliza registradores de três estados para controle de dados e registradores de dois estados para operações mais simples, otimizando o fluxo de informações nos barramentos.</a:t>
            </a:r>
            <a:endParaRPr b="0" i="0" sz="1700" u="none" cap="none" strike="noStrike"/>
          </a:p>
        </p:txBody>
      </p:sp>
      <p:sp>
        <p:nvSpPr>
          <p:cNvPr id="90" name="Google Shape;90;p10"/>
          <p:cNvSpPr/>
          <p:nvPr/>
        </p:nvSpPr>
        <p:spPr>
          <a:xfrm>
            <a:off x="12809469" y="7676028"/>
            <a:ext cx="459441" cy="369793"/>
          </a:xfrm>
          <a:custGeom>
            <a:rect b="b" l="l" r="r" t="t"/>
            <a:pathLst>
              <a:path extrusionOk="0" fill="none" h="43200" w="43200">
                <a:moveTo>
                  <a:pt x="43200" y="31418"/>
                </a:moveTo>
                <a:cubicBezTo>
                  <a:pt x="35824" y="22254"/>
                  <a:pt x="24234" y="14400"/>
                  <a:pt x="10536" y="6545"/>
                </a:cubicBezTo>
                <a:cubicBezTo>
                  <a:pt x="3160" y="2618"/>
                  <a:pt x="0" y="10472"/>
                  <a:pt x="0" y="20945"/>
                </a:cubicBezTo>
                <a:cubicBezTo>
                  <a:pt x="4214" y="28799"/>
                  <a:pt x="13697" y="36654"/>
                  <a:pt x="22126" y="40581"/>
                </a:cubicBezTo>
                <a:cubicBezTo>
                  <a:pt x="30556" y="40581"/>
                  <a:pt x="36878" y="34036"/>
                  <a:pt x="38985" y="27490"/>
                </a:cubicBezTo>
                <a:cubicBezTo>
                  <a:pt x="40039" y="20945"/>
                  <a:pt x="32663" y="27490"/>
                  <a:pt x="31609" y="35345"/>
                </a:cubicBezTo>
                <a:cubicBezTo>
                  <a:pt x="29502" y="43200"/>
                  <a:pt x="30556" y="36654"/>
                  <a:pt x="31609" y="28799"/>
                </a:cubicBezTo>
                <a:cubicBezTo>
                  <a:pt x="29502" y="23563"/>
                  <a:pt x="18965" y="23563"/>
                  <a:pt x="8429" y="27490"/>
                </a:cubicBezTo>
                <a:cubicBezTo>
                  <a:pt x="3160" y="32727"/>
                  <a:pt x="2107" y="37963"/>
                  <a:pt x="16858" y="28799"/>
                </a:cubicBezTo>
                <a:cubicBezTo>
                  <a:pt x="28448" y="17018"/>
                  <a:pt x="36878" y="7854"/>
                  <a:pt x="43200" y="0"/>
                </a:cubicBezTo>
                <a:cubicBezTo>
                  <a:pt x="31609" y="6545"/>
                  <a:pt x="20019" y="18327"/>
                  <a:pt x="11590" y="31418"/>
                </a:cubicBezTo>
                <a:cubicBezTo>
                  <a:pt x="8429" y="39272"/>
                  <a:pt x="6321" y="43200"/>
                  <a:pt x="15804" y="35345"/>
                </a:cubicBezTo>
                <a:cubicBezTo>
                  <a:pt x="23180" y="23563"/>
                  <a:pt x="28448" y="11781"/>
                  <a:pt x="30556" y="6545"/>
                </a:cubicBezTo>
                <a:quadBezTo>
                  <a:pt x="25287" y="9163"/>
                  <a:pt x="22126" y="11781"/>
                </a:quadBezTo>
              </a:path>
            </a:pathLst>
          </a:custGeom>
          <a:noFill/>
          <a:ln cap="flat" cmpd="sng" w="3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0"/>
          <p:cNvSpPr/>
          <p:nvPr/>
        </p:nvSpPr>
        <p:spPr>
          <a:xfrm>
            <a:off x="12652587" y="7440705"/>
            <a:ext cx="526675" cy="649940"/>
          </a:xfrm>
          <a:custGeom>
            <a:rect b="b" l="l" r="r" t="t"/>
            <a:pathLst>
              <a:path extrusionOk="0" fill="none" h="43200" w="43200">
                <a:moveTo>
                  <a:pt x="32170" y="26813"/>
                </a:moveTo>
                <a:cubicBezTo>
                  <a:pt x="30331" y="30537"/>
                  <a:pt x="29412" y="34262"/>
                  <a:pt x="29412" y="37241"/>
                </a:cubicBezTo>
                <a:cubicBezTo>
                  <a:pt x="29412" y="40220"/>
                  <a:pt x="31251" y="42455"/>
                  <a:pt x="34008" y="40965"/>
                </a:cubicBezTo>
                <a:cubicBezTo>
                  <a:pt x="36765" y="34262"/>
                  <a:pt x="37685" y="28303"/>
                  <a:pt x="37685" y="23089"/>
                </a:cubicBezTo>
                <a:cubicBezTo>
                  <a:pt x="34008" y="19365"/>
                  <a:pt x="26655" y="17875"/>
                  <a:pt x="17463" y="20855"/>
                </a:cubicBezTo>
                <a:cubicBezTo>
                  <a:pt x="11029" y="27558"/>
                  <a:pt x="6434" y="35006"/>
                  <a:pt x="5514" y="37986"/>
                </a:cubicBezTo>
                <a:cubicBezTo>
                  <a:pt x="7353" y="34262"/>
                  <a:pt x="12868" y="27558"/>
                  <a:pt x="20221" y="20855"/>
                </a:cubicBezTo>
                <a:cubicBezTo>
                  <a:pt x="25736" y="17131"/>
                  <a:pt x="19302" y="22344"/>
                  <a:pt x="10110" y="29793"/>
                </a:cubicBezTo>
                <a:cubicBezTo>
                  <a:pt x="2757" y="37986"/>
                  <a:pt x="0" y="43200"/>
                  <a:pt x="7353" y="35751"/>
                </a:cubicBezTo>
                <a:cubicBezTo>
                  <a:pt x="11948" y="24579"/>
                  <a:pt x="17463" y="14896"/>
                  <a:pt x="21140" y="9682"/>
                </a:cubicBezTo>
                <a:cubicBezTo>
                  <a:pt x="18382" y="17875"/>
                  <a:pt x="12868" y="23834"/>
                  <a:pt x="10110" y="29793"/>
                </a:cubicBezTo>
                <a:cubicBezTo>
                  <a:pt x="9191" y="32772"/>
                  <a:pt x="13787" y="32772"/>
                  <a:pt x="22978" y="23089"/>
                </a:cubicBezTo>
                <a:cubicBezTo>
                  <a:pt x="30331" y="11917"/>
                  <a:pt x="35846" y="2979"/>
                  <a:pt x="39523" y="0"/>
                </a:cubicBezTo>
                <a:cubicBezTo>
                  <a:pt x="41361" y="6703"/>
                  <a:pt x="35846" y="18620"/>
                  <a:pt x="30331" y="29048"/>
                </a:cubicBezTo>
                <a:cubicBezTo>
                  <a:pt x="26655" y="36496"/>
                  <a:pt x="25736" y="39475"/>
                  <a:pt x="26655" y="35751"/>
                </a:cubicBezTo>
                <a:cubicBezTo>
                  <a:pt x="32170" y="26068"/>
                  <a:pt x="38604" y="17131"/>
                  <a:pt x="43200" y="11917"/>
                </a:cubicBezTo>
                <a:cubicBezTo>
                  <a:pt x="40442" y="20855"/>
                  <a:pt x="36765" y="27558"/>
                  <a:pt x="33089" y="33517"/>
                </a:cubicBezTo>
                <a:cubicBezTo>
                  <a:pt x="32170" y="36496"/>
                  <a:pt x="31251" y="33517"/>
                  <a:pt x="32170" y="25324"/>
                </a:cubicBezTo>
                <a:quadBezTo>
                  <a:pt x="32170" y="18620"/>
                  <a:pt x="33089" y="14896"/>
                </a:quadBezTo>
              </a:path>
            </a:pathLst>
          </a:custGeom>
          <a:noFill/>
          <a:ln cap="flat" cmpd="sng" w="12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0"/>
          <p:cNvSpPr/>
          <p:nvPr/>
        </p:nvSpPr>
        <p:spPr>
          <a:xfrm>
            <a:off x="12865500" y="7720851"/>
            <a:ext cx="694764" cy="280146"/>
          </a:xfrm>
          <a:custGeom>
            <a:rect b="b" l="l" r="r" t="t"/>
            <a:pathLst>
              <a:path extrusionOk="0" fill="none" h="43200" w="43200">
                <a:moveTo>
                  <a:pt x="8361" y="41471"/>
                </a:moveTo>
                <a:cubicBezTo>
                  <a:pt x="13238" y="43200"/>
                  <a:pt x="18116" y="43200"/>
                  <a:pt x="22993" y="41471"/>
                </a:cubicBezTo>
                <a:cubicBezTo>
                  <a:pt x="25780" y="39743"/>
                  <a:pt x="28567" y="38015"/>
                  <a:pt x="31354" y="34559"/>
                </a:cubicBezTo>
                <a:cubicBezTo>
                  <a:pt x="33445" y="31103"/>
                  <a:pt x="29961" y="27647"/>
                  <a:pt x="23690" y="22464"/>
                </a:cubicBezTo>
                <a:cubicBezTo>
                  <a:pt x="14632" y="20736"/>
                  <a:pt x="7664" y="20736"/>
                  <a:pt x="2787" y="20736"/>
                </a:cubicBezTo>
                <a:cubicBezTo>
                  <a:pt x="0" y="20736"/>
                  <a:pt x="3483" y="20736"/>
                  <a:pt x="6967" y="20736"/>
                </a:cubicBezTo>
                <a:cubicBezTo>
                  <a:pt x="12541" y="19008"/>
                  <a:pt x="18812" y="19008"/>
                  <a:pt x="25780" y="19008"/>
                </a:cubicBezTo>
                <a:cubicBezTo>
                  <a:pt x="32748" y="19008"/>
                  <a:pt x="39019" y="19008"/>
                  <a:pt x="43200" y="19008"/>
                </a:cubicBezTo>
                <a:cubicBezTo>
                  <a:pt x="40412" y="15552"/>
                  <a:pt x="34141" y="10368"/>
                  <a:pt x="22993" y="5184"/>
                </a:cubicBezTo>
                <a:cubicBezTo>
                  <a:pt x="15329" y="5184"/>
                  <a:pt x="12541" y="5184"/>
                  <a:pt x="17419" y="3456"/>
                </a:cubicBezTo>
                <a:quadBezTo>
                  <a:pt x="20903" y="0"/>
                  <a:pt x="24387" y="0"/>
                </a:quadBezTo>
              </a:path>
            </a:pathLst>
          </a:custGeom>
          <a:noFill/>
          <a:ln cap="flat" cmpd="sng" w="216000">
            <a:solidFill>
              <a:srgbClr val="282C32">
                <a:alpha val="4980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0"/>
          <p:cNvSpPr/>
          <p:nvPr/>
        </p:nvSpPr>
        <p:spPr>
          <a:xfrm>
            <a:off x="12686204" y="7855322"/>
            <a:ext cx="1792940" cy="302557"/>
          </a:xfrm>
          <a:custGeom>
            <a:rect b="b" l="l" r="r" t="t"/>
            <a:pathLst>
              <a:path extrusionOk="0" fill="none" h="43200" w="43200">
                <a:moveTo>
                  <a:pt x="3780" y="0"/>
                </a:moveTo>
                <a:cubicBezTo>
                  <a:pt x="5400" y="3200"/>
                  <a:pt x="6480" y="3200"/>
                  <a:pt x="8370" y="6399"/>
                </a:cubicBezTo>
                <a:cubicBezTo>
                  <a:pt x="10530" y="6399"/>
                  <a:pt x="12959" y="6399"/>
                  <a:pt x="15120" y="6399"/>
                </a:cubicBezTo>
                <a:cubicBezTo>
                  <a:pt x="11609" y="9599"/>
                  <a:pt x="7830" y="11199"/>
                  <a:pt x="4320" y="14399"/>
                </a:cubicBezTo>
                <a:cubicBezTo>
                  <a:pt x="1620" y="17599"/>
                  <a:pt x="2430" y="20799"/>
                  <a:pt x="5670" y="22399"/>
                </a:cubicBezTo>
                <a:cubicBezTo>
                  <a:pt x="9180" y="23999"/>
                  <a:pt x="13229" y="25599"/>
                  <a:pt x="15930" y="25599"/>
                </a:cubicBezTo>
                <a:cubicBezTo>
                  <a:pt x="12959" y="25599"/>
                  <a:pt x="10260" y="25599"/>
                  <a:pt x="8910" y="25599"/>
                </a:cubicBezTo>
                <a:cubicBezTo>
                  <a:pt x="7830" y="27199"/>
                  <a:pt x="8910" y="28799"/>
                  <a:pt x="5940" y="28799"/>
                </a:cubicBezTo>
                <a:cubicBezTo>
                  <a:pt x="3510" y="28799"/>
                  <a:pt x="1080" y="28799"/>
                  <a:pt x="0" y="28799"/>
                </a:cubicBezTo>
                <a:cubicBezTo>
                  <a:pt x="1890" y="28799"/>
                  <a:pt x="4320" y="28799"/>
                  <a:pt x="7560" y="28799"/>
                </a:cubicBezTo>
                <a:cubicBezTo>
                  <a:pt x="10799" y="27199"/>
                  <a:pt x="12959" y="27199"/>
                  <a:pt x="14040" y="25599"/>
                </a:cubicBezTo>
                <a:cubicBezTo>
                  <a:pt x="15120" y="25599"/>
                  <a:pt x="16470" y="25599"/>
                  <a:pt x="17820" y="25599"/>
                </a:cubicBezTo>
                <a:cubicBezTo>
                  <a:pt x="19170" y="23999"/>
                  <a:pt x="21060" y="23999"/>
                  <a:pt x="22950" y="22399"/>
                </a:cubicBezTo>
                <a:cubicBezTo>
                  <a:pt x="24300" y="22399"/>
                  <a:pt x="25379" y="22399"/>
                  <a:pt x="23220" y="20799"/>
                </a:cubicBezTo>
                <a:cubicBezTo>
                  <a:pt x="19440" y="19199"/>
                  <a:pt x="15660" y="17599"/>
                  <a:pt x="12689" y="15999"/>
                </a:cubicBezTo>
                <a:cubicBezTo>
                  <a:pt x="11339" y="15999"/>
                  <a:pt x="12689" y="20799"/>
                  <a:pt x="14580" y="22399"/>
                </a:cubicBezTo>
                <a:cubicBezTo>
                  <a:pt x="16470" y="22399"/>
                  <a:pt x="18630" y="23999"/>
                  <a:pt x="20520" y="25599"/>
                </a:cubicBezTo>
                <a:cubicBezTo>
                  <a:pt x="22680" y="27199"/>
                  <a:pt x="25109" y="27199"/>
                  <a:pt x="26459" y="27199"/>
                </a:cubicBezTo>
                <a:cubicBezTo>
                  <a:pt x="27809" y="27199"/>
                  <a:pt x="24569" y="22399"/>
                  <a:pt x="20520" y="22399"/>
                </a:cubicBezTo>
                <a:cubicBezTo>
                  <a:pt x="17010" y="23999"/>
                  <a:pt x="15390" y="23999"/>
                  <a:pt x="16740" y="25599"/>
                </a:cubicBezTo>
                <a:cubicBezTo>
                  <a:pt x="17820" y="25599"/>
                  <a:pt x="19980" y="25599"/>
                  <a:pt x="22140" y="25599"/>
                </a:cubicBezTo>
                <a:cubicBezTo>
                  <a:pt x="23760" y="25599"/>
                  <a:pt x="26189" y="25599"/>
                  <a:pt x="28080" y="25599"/>
                </a:cubicBezTo>
                <a:cubicBezTo>
                  <a:pt x="29700" y="25599"/>
                  <a:pt x="31050" y="23999"/>
                  <a:pt x="32130" y="23999"/>
                </a:cubicBezTo>
                <a:cubicBezTo>
                  <a:pt x="34020" y="23999"/>
                  <a:pt x="35370" y="23999"/>
                  <a:pt x="36450" y="23999"/>
                </a:cubicBezTo>
                <a:cubicBezTo>
                  <a:pt x="38339" y="23999"/>
                  <a:pt x="39419" y="23999"/>
                  <a:pt x="38070" y="23999"/>
                </a:cubicBezTo>
                <a:cubicBezTo>
                  <a:pt x="35640" y="22399"/>
                  <a:pt x="32670" y="22399"/>
                  <a:pt x="29700" y="23999"/>
                </a:cubicBezTo>
                <a:cubicBezTo>
                  <a:pt x="28350" y="27199"/>
                  <a:pt x="27269" y="27199"/>
                  <a:pt x="26189" y="30399"/>
                </a:cubicBezTo>
                <a:cubicBezTo>
                  <a:pt x="24839" y="31999"/>
                  <a:pt x="26459" y="36799"/>
                  <a:pt x="27809" y="39999"/>
                </a:cubicBezTo>
                <a:cubicBezTo>
                  <a:pt x="30240" y="41599"/>
                  <a:pt x="32130" y="43200"/>
                  <a:pt x="34290" y="43200"/>
                </a:cubicBezTo>
                <a:cubicBezTo>
                  <a:pt x="35640" y="43200"/>
                  <a:pt x="36720" y="43200"/>
                  <a:pt x="35370" y="39999"/>
                </a:cubicBezTo>
                <a:cubicBezTo>
                  <a:pt x="33750" y="36799"/>
                  <a:pt x="31320" y="35199"/>
                  <a:pt x="28350" y="35199"/>
                </a:cubicBezTo>
                <a:cubicBezTo>
                  <a:pt x="25109" y="35199"/>
                  <a:pt x="22680" y="35199"/>
                  <a:pt x="21600" y="35199"/>
                </a:cubicBezTo>
                <a:cubicBezTo>
                  <a:pt x="19980" y="35199"/>
                  <a:pt x="18630" y="35199"/>
                  <a:pt x="17280" y="35199"/>
                </a:cubicBezTo>
                <a:cubicBezTo>
                  <a:pt x="19710" y="38399"/>
                  <a:pt x="22950" y="38399"/>
                  <a:pt x="26189" y="38399"/>
                </a:cubicBezTo>
                <a:cubicBezTo>
                  <a:pt x="28620" y="38399"/>
                  <a:pt x="30240" y="36799"/>
                  <a:pt x="31320" y="36799"/>
                </a:cubicBezTo>
                <a:cubicBezTo>
                  <a:pt x="30240" y="35199"/>
                  <a:pt x="32130" y="38399"/>
                  <a:pt x="34020" y="39999"/>
                </a:cubicBezTo>
                <a:cubicBezTo>
                  <a:pt x="35640" y="39999"/>
                  <a:pt x="36720" y="39999"/>
                  <a:pt x="37800" y="39999"/>
                </a:cubicBezTo>
                <a:cubicBezTo>
                  <a:pt x="39149" y="38399"/>
                  <a:pt x="40229" y="38399"/>
                  <a:pt x="41309" y="38399"/>
                </a:cubicBezTo>
                <a:cubicBezTo>
                  <a:pt x="42120" y="35199"/>
                  <a:pt x="42120" y="27199"/>
                  <a:pt x="42120" y="20799"/>
                </a:cubicBezTo>
                <a:cubicBezTo>
                  <a:pt x="42390" y="12799"/>
                  <a:pt x="43200" y="15999"/>
                  <a:pt x="43200" y="22399"/>
                </a:cubicBezTo>
                <a:cubicBezTo>
                  <a:pt x="42930" y="14399"/>
                  <a:pt x="42660" y="6399"/>
                  <a:pt x="42390" y="17599"/>
                </a:cubicBezTo>
                <a:cubicBezTo>
                  <a:pt x="42390" y="23999"/>
                  <a:pt x="42930" y="15999"/>
                  <a:pt x="42930" y="7999"/>
                </a:cubicBezTo>
                <a:cubicBezTo>
                  <a:pt x="42660" y="1600"/>
                  <a:pt x="41309" y="6399"/>
                  <a:pt x="40229" y="7999"/>
                </a:cubicBezTo>
                <a:cubicBezTo>
                  <a:pt x="38609" y="4799"/>
                  <a:pt x="36450" y="3200"/>
                  <a:pt x="33480" y="1600"/>
                </a:cubicBezTo>
                <a:cubicBezTo>
                  <a:pt x="30780" y="1600"/>
                  <a:pt x="28620" y="1600"/>
                  <a:pt x="30780" y="7999"/>
                </a:cubicBezTo>
                <a:cubicBezTo>
                  <a:pt x="33480" y="9599"/>
                  <a:pt x="36180" y="9599"/>
                  <a:pt x="38070" y="9599"/>
                </a:cubicBezTo>
                <a:quadBezTo>
                  <a:pt x="39959" y="9599"/>
                  <a:pt x="41309" y="11199"/>
                </a:quadBezTo>
              </a:path>
            </a:pathLst>
          </a:custGeom>
          <a:noFill/>
          <a:ln cap="flat" cmpd="sng" w="12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0"/>
          <p:cNvSpPr/>
          <p:nvPr/>
        </p:nvSpPr>
        <p:spPr>
          <a:xfrm>
            <a:off x="14198999" y="7810499"/>
            <a:ext cx="336175" cy="313763"/>
          </a:xfrm>
          <a:custGeom>
            <a:rect b="b" l="l" r="r" t="t"/>
            <a:pathLst>
              <a:path extrusionOk="0" fill="none" h="43200" w="43200">
                <a:moveTo>
                  <a:pt x="25919" y="20057"/>
                </a:moveTo>
                <a:cubicBezTo>
                  <a:pt x="15839" y="23142"/>
                  <a:pt x="10079" y="24685"/>
                  <a:pt x="14399" y="21599"/>
                </a:cubicBezTo>
                <a:cubicBezTo>
                  <a:pt x="20159" y="20057"/>
                  <a:pt x="18719" y="12342"/>
                  <a:pt x="24479" y="13885"/>
                </a:cubicBezTo>
                <a:cubicBezTo>
                  <a:pt x="27359" y="6171"/>
                  <a:pt x="28799" y="0"/>
                  <a:pt x="31679" y="6171"/>
                </a:cubicBezTo>
                <a:cubicBezTo>
                  <a:pt x="33119" y="13885"/>
                  <a:pt x="33119" y="21599"/>
                  <a:pt x="33119" y="27771"/>
                </a:cubicBezTo>
                <a:cubicBezTo>
                  <a:pt x="35999" y="32399"/>
                  <a:pt x="34559" y="23142"/>
                  <a:pt x="38879" y="27771"/>
                </a:cubicBezTo>
                <a:cubicBezTo>
                  <a:pt x="41759" y="37028"/>
                  <a:pt x="43200" y="43200"/>
                  <a:pt x="38879" y="38571"/>
                </a:cubicBezTo>
                <a:cubicBezTo>
                  <a:pt x="37439" y="32399"/>
                  <a:pt x="30239" y="30857"/>
                  <a:pt x="23039" y="29314"/>
                </a:cubicBezTo>
                <a:cubicBezTo>
                  <a:pt x="33119" y="27771"/>
                  <a:pt x="38879" y="26228"/>
                  <a:pt x="25919" y="27771"/>
                </a:cubicBezTo>
                <a:cubicBezTo>
                  <a:pt x="10079" y="32399"/>
                  <a:pt x="0" y="33942"/>
                  <a:pt x="4320" y="29314"/>
                </a:cubicBezTo>
                <a:lnTo>
                  <a:pt x="8640" y="26228"/>
                </a:lnTo>
              </a:path>
            </a:pathLst>
          </a:custGeom>
          <a:noFill/>
          <a:ln cap="flat" cmpd="sng" w="12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0"/>
          <p:cNvSpPr/>
          <p:nvPr/>
        </p:nvSpPr>
        <p:spPr>
          <a:xfrm>
            <a:off x="12585351" y="7687234"/>
            <a:ext cx="1893793" cy="347382"/>
          </a:xfrm>
          <a:custGeom>
            <a:rect b="b" l="l" r="r" t="t"/>
            <a:pathLst>
              <a:path extrusionOk="0" fill="none" h="43200" w="43200">
                <a:moveTo>
                  <a:pt x="43200" y="29264"/>
                </a:moveTo>
                <a:cubicBezTo>
                  <a:pt x="41155" y="25083"/>
                  <a:pt x="39365" y="25083"/>
                  <a:pt x="37576" y="25083"/>
                </a:cubicBezTo>
                <a:cubicBezTo>
                  <a:pt x="37576" y="19509"/>
                  <a:pt x="38343" y="13935"/>
                  <a:pt x="39365" y="11148"/>
                </a:cubicBezTo>
                <a:cubicBezTo>
                  <a:pt x="40899" y="12541"/>
                  <a:pt x="41921" y="13935"/>
                  <a:pt x="42688" y="11148"/>
                </a:cubicBezTo>
                <a:cubicBezTo>
                  <a:pt x="41155" y="9754"/>
                  <a:pt x="40132" y="11148"/>
                  <a:pt x="38598" y="15329"/>
                </a:cubicBezTo>
                <a:cubicBezTo>
                  <a:pt x="37831" y="18116"/>
                  <a:pt x="37065" y="13935"/>
                  <a:pt x="37576" y="9754"/>
                </a:cubicBezTo>
                <a:cubicBezTo>
                  <a:pt x="35531" y="15329"/>
                  <a:pt x="33230" y="18116"/>
                  <a:pt x="28885" y="20903"/>
                </a:cubicBezTo>
                <a:cubicBezTo>
                  <a:pt x="25817" y="20903"/>
                  <a:pt x="24795" y="20903"/>
                  <a:pt x="26584" y="19509"/>
                </a:cubicBezTo>
                <a:cubicBezTo>
                  <a:pt x="28885" y="18116"/>
                  <a:pt x="31952" y="16722"/>
                  <a:pt x="34508" y="15329"/>
                </a:cubicBezTo>
                <a:cubicBezTo>
                  <a:pt x="33486" y="15329"/>
                  <a:pt x="30930" y="18116"/>
                  <a:pt x="26840" y="22296"/>
                </a:cubicBezTo>
                <a:cubicBezTo>
                  <a:pt x="24284" y="23690"/>
                  <a:pt x="25817" y="23690"/>
                  <a:pt x="28118" y="22296"/>
                </a:cubicBezTo>
                <a:cubicBezTo>
                  <a:pt x="31441" y="20903"/>
                  <a:pt x="34508" y="19509"/>
                  <a:pt x="33742" y="23690"/>
                </a:cubicBezTo>
                <a:cubicBezTo>
                  <a:pt x="31185" y="27870"/>
                  <a:pt x="27862" y="30658"/>
                  <a:pt x="24795" y="32051"/>
                </a:cubicBezTo>
                <a:cubicBezTo>
                  <a:pt x="23005" y="33445"/>
                  <a:pt x="25050" y="32051"/>
                  <a:pt x="26840" y="32051"/>
                </a:cubicBezTo>
                <a:cubicBezTo>
                  <a:pt x="28885" y="32051"/>
                  <a:pt x="29907" y="32051"/>
                  <a:pt x="27862" y="36232"/>
                </a:cubicBezTo>
                <a:cubicBezTo>
                  <a:pt x="25050" y="37625"/>
                  <a:pt x="22494" y="37625"/>
                  <a:pt x="23261" y="34838"/>
                </a:cubicBezTo>
                <a:cubicBezTo>
                  <a:pt x="25050" y="32051"/>
                  <a:pt x="26328" y="29264"/>
                  <a:pt x="25050" y="29264"/>
                </a:cubicBezTo>
                <a:cubicBezTo>
                  <a:pt x="22494" y="29264"/>
                  <a:pt x="18660" y="29264"/>
                  <a:pt x="16104" y="29264"/>
                </a:cubicBezTo>
                <a:cubicBezTo>
                  <a:pt x="18915" y="25083"/>
                  <a:pt x="22750" y="22296"/>
                  <a:pt x="26328" y="20903"/>
                </a:cubicBezTo>
                <a:cubicBezTo>
                  <a:pt x="29396" y="19509"/>
                  <a:pt x="26073" y="19509"/>
                  <a:pt x="21983" y="19509"/>
                </a:cubicBezTo>
                <a:cubicBezTo>
                  <a:pt x="17637" y="19509"/>
                  <a:pt x="15081" y="19509"/>
                  <a:pt x="14059" y="19509"/>
                </a:cubicBezTo>
                <a:cubicBezTo>
                  <a:pt x="15848" y="19509"/>
                  <a:pt x="18149" y="18116"/>
                  <a:pt x="21727" y="16722"/>
                </a:cubicBezTo>
                <a:cubicBezTo>
                  <a:pt x="25050" y="13935"/>
                  <a:pt x="27607" y="13935"/>
                  <a:pt x="25562" y="12541"/>
                </a:cubicBezTo>
                <a:cubicBezTo>
                  <a:pt x="22239" y="12541"/>
                  <a:pt x="18660" y="13935"/>
                  <a:pt x="14570" y="15329"/>
                </a:cubicBezTo>
                <a:cubicBezTo>
                  <a:pt x="12781" y="15329"/>
                  <a:pt x="15848" y="13935"/>
                  <a:pt x="18915" y="9754"/>
                </a:cubicBezTo>
                <a:cubicBezTo>
                  <a:pt x="22239" y="4180"/>
                  <a:pt x="24284" y="1393"/>
                  <a:pt x="23005" y="1393"/>
                </a:cubicBezTo>
                <a:cubicBezTo>
                  <a:pt x="20194" y="2787"/>
                  <a:pt x="16359" y="4180"/>
                  <a:pt x="13292" y="5574"/>
                </a:cubicBezTo>
                <a:cubicBezTo>
                  <a:pt x="12014" y="8361"/>
                  <a:pt x="12525" y="4180"/>
                  <a:pt x="14059" y="1393"/>
                </a:cubicBezTo>
                <a:cubicBezTo>
                  <a:pt x="18149" y="0"/>
                  <a:pt x="21472" y="0"/>
                  <a:pt x="23517" y="0"/>
                </a:cubicBezTo>
                <a:cubicBezTo>
                  <a:pt x="21216" y="4180"/>
                  <a:pt x="18149" y="6967"/>
                  <a:pt x="15081" y="8361"/>
                </a:cubicBezTo>
                <a:cubicBezTo>
                  <a:pt x="11247" y="11148"/>
                  <a:pt x="9202" y="11148"/>
                  <a:pt x="9969" y="13935"/>
                </a:cubicBezTo>
                <a:cubicBezTo>
                  <a:pt x="11502" y="15329"/>
                  <a:pt x="13036" y="18116"/>
                  <a:pt x="14314" y="19509"/>
                </a:cubicBezTo>
                <a:cubicBezTo>
                  <a:pt x="13547" y="22296"/>
                  <a:pt x="12014" y="23690"/>
                  <a:pt x="10736" y="26477"/>
                </a:cubicBezTo>
                <a:cubicBezTo>
                  <a:pt x="9713" y="29264"/>
                  <a:pt x="8691" y="32051"/>
                  <a:pt x="7668" y="32051"/>
                </a:cubicBezTo>
                <a:cubicBezTo>
                  <a:pt x="9969" y="34838"/>
                  <a:pt x="12269" y="34838"/>
                  <a:pt x="14059" y="36232"/>
                </a:cubicBezTo>
                <a:cubicBezTo>
                  <a:pt x="15081" y="37625"/>
                  <a:pt x="13036" y="39019"/>
                  <a:pt x="11758" y="40412"/>
                </a:cubicBezTo>
                <a:cubicBezTo>
                  <a:pt x="10224" y="41806"/>
                  <a:pt x="8946" y="41806"/>
                  <a:pt x="7924" y="41806"/>
                </a:cubicBezTo>
                <a:cubicBezTo>
                  <a:pt x="9969" y="41806"/>
                  <a:pt x="12781" y="40412"/>
                  <a:pt x="15337" y="39019"/>
                </a:cubicBezTo>
                <a:cubicBezTo>
                  <a:pt x="16359" y="39019"/>
                  <a:pt x="15081" y="39019"/>
                  <a:pt x="12525" y="39019"/>
                </a:cubicBezTo>
                <a:cubicBezTo>
                  <a:pt x="8946" y="41806"/>
                  <a:pt x="6390" y="43200"/>
                  <a:pt x="3834" y="43200"/>
                </a:cubicBezTo>
                <a:cubicBezTo>
                  <a:pt x="2556" y="43200"/>
                  <a:pt x="4345" y="39019"/>
                  <a:pt x="7413" y="36232"/>
                </a:cubicBezTo>
                <a:cubicBezTo>
                  <a:pt x="10991" y="33445"/>
                  <a:pt x="13803" y="33445"/>
                  <a:pt x="12269" y="33445"/>
                </a:cubicBezTo>
                <a:cubicBezTo>
                  <a:pt x="9457" y="33445"/>
                  <a:pt x="5368" y="34838"/>
                  <a:pt x="2044" y="34838"/>
                </a:cubicBezTo>
                <a:cubicBezTo>
                  <a:pt x="0" y="34838"/>
                  <a:pt x="0" y="29264"/>
                  <a:pt x="2044" y="23690"/>
                </a:cubicBezTo>
                <a:cubicBezTo>
                  <a:pt x="4856" y="18116"/>
                  <a:pt x="8179" y="12541"/>
                  <a:pt x="11758" y="9754"/>
                </a:cubicBezTo>
                <a:cubicBezTo>
                  <a:pt x="13547" y="8361"/>
                  <a:pt x="12781" y="11148"/>
                  <a:pt x="10736" y="13935"/>
                </a:cubicBezTo>
                <a:cubicBezTo>
                  <a:pt x="7668" y="16722"/>
                  <a:pt x="4089" y="18116"/>
                  <a:pt x="2811" y="19509"/>
                </a:cubicBezTo>
                <a:cubicBezTo>
                  <a:pt x="4601" y="13935"/>
                  <a:pt x="6134" y="9754"/>
                  <a:pt x="7413" y="6967"/>
                </a:cubicBezTo>
                <a:cubicBezTo>
                  <a:pt x="6390" y="6967"/>
                  <a:pt x="3834" y="6967"/>
                  <a:pt x="1533" y="8361"/>
                </a:cubicBezTo>
                <a:cubicBezTo>
                  <a:pt x="2811" y="5574"/>
                  <a:pt x="5623" y="4180"/>
                  <a:pt x="8691" y="1393"/>
                </a:cubicBezTo>
                <a:cubicBezTo>
                  <a:pt x="10991" y="0"/>
                  <a:pt x="12269" y="1393"/>
                  <a:pt x="10991" y="2787"/>
                </a:cubicBezTo>
              </a:path>
            </a:pathLst>
          </a:custGeom>
          <a:noFill/>
          <a:ln cap="flat" cmpd="sng" w="12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1" name="Google Shape;101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2875"/>
            <a:ext cx="5486400" cy="8146726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1"/>
          <p:cNvSpPr/>
          <p:nvPr/>
        </p:nvSpPr>
        <p:spPr>
          <a:xfrm>
            <a:off x="6244708" y="797956"/>
            <a:ext cx="2356511" cy="7526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4450"/>
              <a:buFont typeface="Barlow"/>
              <a:buNone/>
            </a:pPr>
            <a:r>
              <a:rPr b="1" i="0" lang="en-US" sz="4450" u="none" cap="none" strike="noStrike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Desafios</a:t>
            </a:r>
            <a:endParaRPr b="0" i="0" sz="4450" u="none" cap="none" strike="noStrike"/>
          </a:p>
        </p:txBody>
      </p:sp>
      <p:sp>
        <p:nvSpPr>
          <p:cNvPr id="103" name="Google Shape;103;p11"/>
          <p:cNvSpPr/>
          <p:nvPr/>
        </p:nvSpPr>
        <p:spPr>
          <a:xfrm>
            <a:off x="6244709" y="2117408"/>
            <a:ext cx="379095" cy="379095"/>
          </a:xfrm>
          <a:prstGeom prst="roundRect">
            <a:avLst>
              <a:gd fmla="val 51437" name="adj"/>
            </a:avLst>
          </a:prstGeom>
          <a:solidFill>
            <a:srgbClr val="9998FF"/>
          </a:solidFill>
          <a:ln>
            <a:noFill/>
          </a:ln>
          <a:effectLst>
            <a:outerShdw blurRad="53340" rotWithShape="0" algn="bl" dir="13500000" dist="26670">
              <a:srgbClr val="FFFFFF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1"/>
          <p:cNvSpPr/>
          <p:nvPr/>
        </p:nvSpPr>
        <p:spPr>
          <a:xfrm>
            <a:off x="6840375" y="2117403"/>
            <a:ext cx="3109800" cy="11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700"/>
              <a:buFont typeface="Montserrat"/>
              <a:buNone/>
            </a:pPr>
            <a:r>
              <a:rPr lang="en-US" sz="170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A conexão de todos os componentes foi bem desafiadora.</a:t>
            </a:r>
            <a:endParaRPr b="0" i="0" sz="1700" u="none" cap="none" strike="noStrike"/>
          </a:p>
        </p:txBody>
      </p:sp>
      <p:sp>
        <p:nvSpPr>
          <p:cNvPr id="105" name="Google Shape;105;p11"/>
          <p:cNvSpPr/>
          <p:nvPr/>
        </p:nvSpPr>
        <p:spPr>
          <a:xfrm>
            <a:off x="10166747" y="2117408"/>
            <a:ext cx="379095" cy="379095"/>
          </a:xfrm>
          <a:prstGeom prst="roundRect">
            <a:avLst>
              <a:gd fmla="val 51437" name="adj"/>
            </a:avLst>
          </a:prstGeom>
          <a:solidFill>
            <a:srgbClr val="9998FF"/>
          </a:solidFill>
          <a:ln>
            <a:noFill/>
          </a:ln>
          <a:effectLst>
            <a:outerShdw blurRad="53340" rotWithShape="0" algn="bl" dir="13500000" dist="26670">
              <a:srgbClr val="FFFFFF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1"/>
          <p:cNvSpPr/>
          <p:nvPr/>
        </p:nvSpPr>
        <p:spPr>
          <a:xfrm>
            <a:off x="10762417" y="2117408"/>
            <a:ext cx="3109793" cy="31203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700"/>
              <a:buFont typeface="Montserrat"/>
              <a:buNone/>
            </a:pPr>
            <a:r>
              <a:rPr lang="en-US" sz="170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A sincronização dos sinais de controle foi bem difícil. Tudo precisa acontecer no tempo certo.</a:t>
            </a:r>
            <a:endParaRPr b="0" i="0" sz="1700" u="none" cap="none" strike="noStrike"/>
          </a:p>
        </p:txBody>
      </p:sp>
      <p:sp>
        <p:nvSpPr>
          <p:cNvPr id="107" name="Google Shape;107;p11"/>
          <p:cNvSpPr/>
          <p:nvPr/>
        </p:nvSpPr>
        <p:spPr>
          <a:xfrm>
            <a:off x="6244659" y="4858593"/>
            <a:ext cx="379200" cy="379200"/>
          </a:xfrm>
          <a:prstGeom prst="roundRect">
            <a:avLst>
              <a:gd fmla="val 51437" name="adj"/>
            </a:avLst>
          </a:prstGeom>
          <a:solidFill>
            <a:srgbClr val="9998FF"/>
          </a:solidFill>
          <a:ln>
            <a:noFill/>
          </a:ln>
          <a:effectLst>
            <a:outerShdw blurRad="53340" rotWithShape="0" algn="bl" dir="13500000" dist="26670">
              <a:srgbClr val="FFFFFF">
                <a:alpha val="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1"/>
          <p:cNvSpPr/>
          <p:nvPr/>
        </p:nvSpPr>
        <p:spPr>
          <a:xfrm>
            <a:off x="6840450" y="4858598"/>
            <a:ext cx="7031700" cy="11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700"/>
              <a:buFont typeface="Montserrat"/>
              <a:buNone/>
            </a:pPr>
            <a:r>
              <a:rPr b="0" i="0" lang="en-US" sz="170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Outra dificuldade foi lidar com erros de incompatibilidade de bits, especialmente nos casos em que dependiam de entradas, saídas ou barramentos.</a:t>
            </a:r>
            <a:endParaRPr b="0" i="0" sz="1700" u="none" cap="none" strike="noStrike"/>
          </a:p>
        </p:txBody>
      </p:sp>
      <p:sp>
        <p:nvSpPr>
          <p:cNvPr id="109" name="Google Shape;109;p11"/>
          <p:cNvSpPr/>
          <p:nvPr/>
        </p:nvSpPr>
        <p:spPr>
          <a:xfrm>
            <a:off x="12809469" y="7676028"/>
            <a:ext cx="459441" cy="369793"/>
          </a:xfrm>
          <a:custGeom>
            <a:rect b="b" l="l" r="r" t="t"/>
            <a:pathLst>
              <a:path extrusionOk="0" fill="none" h="43200" w="43200">
                <a:moveTo>
                  <a:pt x="43200" y="31418"/>
                </a:moveTo>
                <a:cubicBezTo>
                  <a:pt x="35824" y="22254"/>
                  <a:pt x="24234" y="14400"/>
                  <a:pt x="10536" y="6545"/>
                </a:cubicBezTo>
                <a:cubicBezTo>
                  <a:pt x="3160" y="2618"/>
                  <a:pt x="0" y="10472"/>
                  <a:pt x="0" y="20945"/>
                </a:cubicBezTo>
                <a:cubicBezTo>
                  <a:pt x="4214" y="28799"/>
                  <a:pt x="13697" y="36654"/>
                  <a:pt x="22126" y="40581"/>
                </a:cubicBezTo>
                <a:cubicBezTo>
                  <a:pt x="30556" y="40581"/>
                  <a:pt x="36878" y="34036"/>
                  <a:pt x="38985" y="27490"/>
                </a:cubicBezTo>
                <a:cubicBezTo>
                  <a:pt x="40039" y="20945"/>
                  <a:pt x="32663" y="27490"/>
                  <a:pt x="31609" y="35345"/>
                </a:cubicBezTo>
                <a:cubicBezTo>
                  <a:pt x="29502" y="43200"/>
                  <a:pt x="30556" y="36654"/>
                  <a:pt x="31609" y="28799"/>
                </a:cubicBezTo>
                <a:cubicBezTo>
                  <a:pt x="29502" y="23563"/>
                  <a:pt x="18965" y="23563"/>
                  <a:pt x="8429" y="27490"/>
                </a:cubicBezTo>
                <a:cubicBezTo>
                  <a:pt x="3160" y="32727"/>
                  <a:pt x="2107" y="37963"/>
                  <a:pt x="16858" y="28799"/>
                </a:cubicBezTo>
                <a:cubicBezTo>
                  <a:pt x="28448" y="17018"/>
                  <a:pt x="36878" y="7854"/>
                  <a:pt x="43200" y="0"/>
                </a:cubicBezTo>
                <a:cubicBezTo>
                  <a:pt x="31609" y="6545"/>
                  <a:pt x="20019" y="18327"/>
                  <a:pt x="11590" y="31418"/>
                </a:cubicBezTo>
                <a:cubicBezTo>
                  <a:pt x="8429" y="39272"/>
                  <a:pt x="6321" y="43200"/>
                  <a:pt x="15804" y="35345"/>
                </a:cubicBezTo>
                <a:cubicBezTo>
                  <a:pt x="23180" y="23563"/>
                  <a:pt x="28448" y="11781"/>
                  <a:pt x="30556" y="6545"/>
                </a:cubicBezTo>
                <a:quadBezTo>
                  <a:pt x="25287" y="9163"/>
                  <a:pt x="22126" y="11781"/>
                </a:quadBezTo>
              </a:path>
            </a:pathLst>
          </a:custGeom>
          <a:noFill/>
          <a:ln cap="flat" cmpd="sng" w="3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1"/>
          <p:cNvSpPr/>
          <p:nvPr/>
        </p:nvSpPr>
        <p:spPr>
          <a:xfrm>
            <a:off x="12652587" y="7440705"/>
            <a:ext cx="526675" cy="649940"/>
          </a:xfrm>
          <a:custGeom>
            <a:rect b="b" l="l" r="r" t="t"/>
            <a:pathLst>
              <a:path extrusionOk="0" fill="none" h="43200" w="43200">
                <a:moveTo>
                  <a:pt x="32170" y="26813"/>
                </a:moveTo>
                <a:cubicBezTo>
                  <a:pt x="30331" y="30537"/>
                  <a:pt x="29412" y="34262"/>
                  <a:pt x="29412" y="37241"/>
                </a:cubicBezTo>
                <a:cubicBezTo>
                  <a:pt x="29412" y="40220"/>
                  <a:pt x="31251" y="42455"/>
                  <a:pt x="34008" y="40965"/>
                </a:cubicBezTo>
                <a:cubicBezTo>
                  <a:pt x="36765" y="34262"/>
                  <a:pt x="37685" y="28303"/>
                  <a:pt x="37685" y="23089"/>
                </a:cubicBezTo>
                <a:cubicBezTo>
                  <a:pt x="34008" y="19365"/>
                  <a:pt x="26655" y="17875"/>
                  <a:pt x="17463" y="20855"/>
                </a:cubicBezTo>
                <a:cubicBezTo>
                  <a:pt x="11029" y="27558"/>
                  <a:pt x="6434" y="35006"/>
                  <a:pt x="5514" y="37986"/>
                </a:cubicBezTo>
                <a:cubicBezTo>
                  <a:pt x="7353" y="34262"/>
                  <a:pt x="12868" y="27558"/>
                  <a:pt x="20221" y="20855"/>
                </a:cubicBezTo>
                <a:cubicBezTo>
                  <a:pt x="25736" y="17131"/>
                  <a:pt x="19302" y="22344"/>
                  <a:pt x="10110" y="29793"/>
                </a:cubicBezTo>
                <a:cubicBezTo>
                  <a:pt x="2757" y="37986"/>
                  <a:pt x="0" y="43200"/>
                  <a:pt x="7353" y="35751"/>
                </a:cubicBezTo>
                <a:cubicBezTo>
                  <a:pt x="11948" y="24579"/>
                  <a:pt x="17463" y="14896"/>
                  <a:pt x="21140" y="9682"/>
                </a:cubicBezTo>
                <a:cubicBezTo>
                  <a:pt x="18382" y="17875"/>
                  <a:pt x="12868" y="23834"/>
                  <a:pt x="10110" y="29793"/>
                </a:cubicBezTo>
                <a:cubicBezTo>
                  <a:pt x="9191" y="32772"/>
                  <a:pt x="13787" y="32772"/>
                  <a:pt x="22978" y="23089"/>
                </a:cubicBezTo>
                <a:cubicBezTo>
                  <a:pt x="30331" y="11917"/>
                  <a:pt x="35846" y="2979"/>
                  <a:pt x="39523" y="0"/>
                </a:cubicBezTo>
                <a:cubicBezTo>
                  <a:pt x="41361" y="6703"/>
                  <a:pt x="35846" y="18620"/>
                  <a:pt x="30331" y="29048"/>
                </a:cubicBezTo>
                <a:cubicBezTo>
                  <a:pt x="26655" y="36496"/>
                  <a:pt x="25736" y="39475"/>
                  <a:pt x="26655" y="35751"/>
                </a:cubicBezTo>
                <a:cubicBezTo>
                  <a:pt x="32170" y="26068"/>
                  <a:pt x="38604" y="17131"/>
                  <a:pt x="43200" y="11917"/>
                </a:cubicBezTo>
                <a:cubicBezTo>
                  <a:pt x="40442" y="20855"/>
                  <a:pt x="36765" y="27558"/>
                  <a:pt x="33089" y="33517"/>
                </a:cubicBezTo>
                <a:cubicBezTo>
                  <a:pt x="32170" y="36496"/>
                  <a:pt x="31251" y="33517"/>
                  <a:pt x="32170" y="25324"/>
                </a:cubicBezTo>
                <a:quadBezTo>
                  <a:pt x="32170" y="18620"/>
                  <a:pt x="33089" y="14896"/>
                </a:quadBezTo>
              </a:path>
            </a:pathLst>
          </a:custGeom>
          <a:noFill/>
          <a:ln cap="flat" cmpd="sng" w="12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1"/>
          <p:cNvSpPr/>
          <p:nvPr/>
        </p:nvSpPr>
        <p:spPr>
          <a:xfrm>
            <a:off x="12865500" y="7720851"/>
            <a:ext cx="694764" cy="280146"/>
          </a:xfrm>
          <a:custGeom>
            <a:rect b="b" l="l" r="r" t="t"/>
            <a:pathLst>
              <a:path extrusionOk="0" fill="none" h="43200" w="43200">
                <a:moveTo>
                  <a:pt x="8361" y="41471"/>
                </a:moveTo>
                <a:cubicBezTo>
                  <a:pt x="13238" y="43200"/>
                  <a:pt x="18116" y="43200"/>
                  <a:pt x="22993" y="41471"/>
                </a:cubicBezTo>
                <a:cubicBezTo>
                  <a:pt x="25780" y="39743"/>
                  <a:pt x="28567" y="38015"/>
                  <a:pt x="31354" y="34559"/>
                </a:cubicBezTo>
                <a:cubicBezTo>
                  <a:pt x="33445" y="31103"/>
                  <a:pt x="29961" y="27647"/>
                  <a:pt x="23690" y="22464"/>
                </a:cubicBezTo>
                <a:cubicBezTo>
                  <a:pt x="14632" y="20736"/>
                  <a:pt x="7664" y="20736"/>
                  <a:pt x="2787" y="20736"/>
                </a:cubicBezTo>
                <a:cubicBezTo>
                  <a:pt x="0" y="20736"/>
                  <a:pt x="3483" y="20736"/>
                  <a:pt x="6967" y="20736"/>
                </a:cubicBezTo>
                <a:cubicBezTo>
                  <a:pt x="12541" y="19008"/>
                  <a:pt x="18812" y="19008"/>
                  <a:pt x="25780" y="19008"/>
                </a:cubicBezTo>
                <a:cubicBezTo>
                  <a:pt x="32748" y="19008"/>
                  <a:pt x="39019" y="19008"/>
                  <a:pt x="43200" y="19008"/>
                </a:cubicBezTo>
                <a:cubicBezTo>
                  <a:pt x="40412" y="15552"/>
                  <a:pt x="34141" y="10368"/>
                  <a:pt x="22993" y="5184"/>
                </a:cubicBezTo>
                <a:cubicBezTo>
                  <a:pt x="15329" y="5184"/>
                  <a:pt x="12541" y="5184"/>
                  <a:pt x="17419" y="3456"/>
                </a:cubicBezTo>
                <a:quadBezTo>
                  <a:pt x="20903" y="0"/>
                  <a:pt x="24387" y="0"/>
                </a:quadBezTo>
              </a:path>
            </a:pathLst>
          </a:custGeom>
          <a:noFill/>
          <a:ln cap="flat" cmpd="sng" w="216000">
            <a:solidFill>
              <a:srgbClr val="282C32">
                <a:alpha val="4980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1"/>
          <p:cNvSpPr/>
          <p:nvPr/>
        </p:nvSpPr>
        <p:spPr>
          <a:xfrm>
            <a:off x="12686204" y="7855322"/>
            <a:ext cx="1792940" cy="302557"/>
          </a:xfrm>
          <a:custGeom>
            <a:rect b="b" l="l" r="r" t="t"/>
            <a:pathLst>
              <a:path extrusionOk="0" fill="none" h="43200" w="43200">
                <a:moveTo>
                  <a:pt x="3780" y="0"/>
                </a:moveTo>
                <a:cubicBezTo>
                  <a:pt x="5400" y="3200"/>
                  <a:pt x="6480" y="3200"/>
                  <a:pt x="8370" y="6399"/>
                </a:cubicBezTo>
                <a:cubicBezTo>
                  <a:pt x="10530" y="6399"/>
                  <a:pt x="12959" y="6399"/>
                  <a:pt x="15120" y="6399"/>
                </a:cubicBezTo>
                <a:cubicBezTo>
                  <a:pt x="11609" y="9599"/>
                  <a:pt x="7830" y="11199"/>
                  <a:pt x="4320" y="14399"/>
                </a:cubicBezTo>
                <a:cubicBezTo>
                  <a:pt x="1620" y="17599"/>
                  <a:pt x="2430" y="20799"/>
                  <a:pt x="5670" y="22399"/>
                </a:cubicBezTo>
                <a:cubicBezTo>
                  <a:pt x="9180" y="23999"/>
                  <a:pt x="13229" y="25599"/>
                  <a:pt x="15930" y="25599"/>
                </a:cubicBezTo>
                <a:cubicBezTo>
                  <a:pt x="12959" y="25599"/>
                  <a:pt x="10260" y="25599"/>
                  <a:pt x="8910" y="25599"/>
                </a:cubicBezTo>
                <a:cubicBezTo>
                  <a:pt x="7830" y="27199"/>
                  <a:pt x="8910" y="28799"/>
                  <a:pt x="5940" y="28799"/>
                </a:cubicBezTo>
                <a:cubicBezTo>
                  <a:pt x="3510" y="28799"/>
                  <a:pt x="1080" y="28799"/>
                  <a:pt x="0" y="28799"/>
                </a:cubicBezTo>
                <a:cubicBezTo>
                  <a:pt x="1890" y="28799"/>
                  <a:pt x="4320" y="28799"/>
                  <a:pt x="7560" y="28799"/>
                </a:cubicBezTo>
                <a:cubicBezTo>
                  <a:pt x="10799" y="27199"/>
                  <a:pt x="12959" y="27199"/>
                  <a:pt x="14040" y="25599"/>
                </a:cubicBezTo>
                <a:cubicBezTo>
                  <a:pt x="15120" y="25599"/>
                  <a:pt x="16470" y="25599"/>
                  <a:pt x="17820" y="25599"/>
                </a:cubicBezTo>
                <a:cubicBezTo>
                  <a:pt x="19170" y="23999"/>
                  <a:pt x="21060" y="23999"/>
                  <a:pt x="22950" y="22399"/>
                </a:cubicBezTo>
                <a:cubicBezTo>
                  <a:pt x="24300" y="22399"/>
                  <a:pt x="25379" y="22399"/>
                  <a:pt x="23220" y="20799"/>
                </a:cubicBezTo>
                <a:cubicBezTo>
                  <a:pt x="19440" y="19199"/>
                  <a:pt x="15660" y="17599"/>
                  <a:pt x="12689" y="15999"/>
                </a:cubicBezTo>
                <a:cubicBezTo>
                  <a:pt x="11339" y="15999"/>
                  <a:pt x="12689" y="20799"/>
                  <a:pt x="14580" y="22399"/>
                </a:cubicBezTo>
                <a:cubicBezTo>
                  <a:pt x="16470" y="22399"/>
                  <a:pt x="18630" y="23999"/>
                  <a:pt x="20520" y="25599"/>
                </a:cubicBezTo>
                <a:cubicBezTo>
                  <a:pt x="22680" y="27199"/>
                  <a:pt x="25109" y="27199"/>
                  <a:pt x="26459" y="27199"/>
                </a:cubicBezTo>
                <a:cubicBezTo>
                  <a:pt x="27809" y="27199"/>
                  <a:pt x="24569" y="22399"/>
                  <a:pt x="20520" y="22399"/>
                </a:cubicBezTo>
                <a:cubicBezTo>
                  <a:pt x="17010" y="23999"/>
                  <a:pt x="15390" y="23999"/>
                  <a:pt x="16740" y="25599"/>
                </a:cubicBezTo>
                <a:cubicBezTo>
                  <a:pt x="17820" y="25599"/>
                  <a:pt x="19980" y="25599"/>
                  <a:pt x="22140" y="25599"/>
                </a:cubicBezTo>
                <a:cubicBezTo>
                  <a:pt x="23760" y="25599"/>
                  <a:pt x="26189" y="25599"/>
                  <a:pt x="28080" y="25599"/>
                </a:cubicBezTo>
                <a:cubicBezTo>
                  <a:pt x="29700" y="25599"/>
                  <a:pt x="31050" y="23999"/>
                  <a:pt x="32130" y="23999"/>
                </a:cubicBezTo>
                <a:cubicBezTo>
                  <a:pt x="34020" y="23999"/>
                  <a:pt x="35370" y="23999"/>
                  <a:pt x="36450" y="23999"/>
                </a:cubicBezTo>
                <a:cubicBezTo>
                  <a:pt x="38339" y="23999"/>
                  <a:pt x="39419" y="23999"/>
                  <a:pt x="38070" y="23999"/>
                </a:cubicBezTo>
                <a:cubicBezTo>
                  <a:pt x="35640" y="22399"/>
                  <a:pt x="32670" y="22399"/>
                  <a:pt x="29700" y="23999"/>
                </a:cubicBezTo>
                <a:cubicBezTo>
                  <a:pt x="28350" y="27199"/>
                  <a:pt x="27269" y="27199"/>
                  <a:pt x="26189" y="30399"/>
                </a:cubicBezTo>
                <a:cubicBezTo>
                  <a:pt x="24839" y="31999"/>
                  <a:pt x="26459" y="36799"/>
                  <a:pt x="27809" y="39999"/>
                </a:cubicBezTo>
                <a:cubicBezTo>
                  <a:pt x="30240" y="41599"/>
                  <a:pt x="32130" y="43200"/>
                  <a:pt x="34290" y="43200"/>
                </a:cubicBezTo>
                <a:cubicBezTo>
                  <a:pt x="35640" y="43200"/>
                  <a:pt x="36720" y="43200"/>
                  <a:pt x="35370" y="39999"/>
                </a:cubicBezTo>
                <a:cubicBezTo>
                  <a:pt x="33750" y="36799"/>
                  <a:pt x="31320" y="35199"/>
                  <a:pt x="28350" y="35199"/>
                </a:cubicBezTo>
                <a:cubicBezTo>
                  <a:pt x="25109" y="35199"/>
                  <a:pt x="22680" y="35199"/>
                  <a:pt x="21600" y="35199"/>
                </a:cubicBezTo>
                <a:cubicBezTo>
                  <a:pt x="19980" y="35199"/>
                  <a:pt x="18630" y="35199"/>
                  <a:pt x="17280" y="35199"/>
                </a:cubicBezTo>
                <a:cubicBezTo>
                  <a:pt x="19710" y="38399"/>
                  <a:pt x="22950" y="38399"/>
                  <a:pt x="26189" y="38399"/>
                </a:cubicBezTo>
                <a:cubicBezTo>
                  <a:pt x="28620" y="38399"/>
                  <a:pt x="30240" y="36799"/>
                  <a:pt x="31320" y="36799"/>
                </a:cubicBezTo>
                <a:cubicBezTo>
                  <a:pt x="30240" y="35199"/>
                  <a:pt x="32130" y="38399"/>
                  <a:pt x="34020" y="39999"/>
                </a:cubicBezTo>
                <a:cubicBezTo>
                  <a:pt x="35640" y="39999"/>
                  <a:pt x="36720" y="39999"/>
                  <a:pt x="37800" y="39999"/>
                </a:cubicBezTo>
                <a:cubicBezTo>
                  <a:pt x="39149" y="38399"/>
                  <a:pt x="40229" y="38399"/>
                  <a:pt x="41309" y="38399"/>
                </a:cubicBezTo>
                <a:cubicBezTo>
                  <a:pt x="42120" y="35199"/>
                  <a:pt x="42120" y="27199"/>
                  <a:pt x="42120" y="20799"/>
                </a:cubicBezTo>
                <a:cubicBezTo>
                  <a:pt x="42390" y="12799"/>
                  <a:pt x="43200" y="15999"/>
                  <a:pt x="43200" y="22399"/>
                </a:cubicBezTo>
                <a:cubicBezTo>
                  <a:pt x="42930" y="14399"/>
                  <a:pt x="42660" y="6399"/>
                  <a:pt x="42390" y="17599"/>
                </a:cubicBezTo>
                <a:cubicBezTo>
                  <a:pt x="42390" y="23999"/>
                  <a:pt x="42930" y="15999"/>
                  <a:pt x="42930" y="7999"/>
                </a:cubicBezTo>
                <a:cubicBezTo>
                  <a:pt x="42660" y="1600"/>
                  <a:pt x="41309" y="6399"/>
                  <a:pt x="40229" y="7999"/>
                </a:cubicBezTo>
                <a:cubicBezTo>
                  <a:pt x="38609" y="4799"/>
                  <a:pt x="36450" y="3200"/>
                  <a:pt x="33480" y="1600"/>
                </a:cubicBezTo>
                <a:cubicBezTo>
                  <a:pt x="30780" y="1600"/>
                  <a:pt x="28620" y="1600"/>
                  <a:pt x="30780" y="7999"/>
                </a:cubicBezTo>
                <a:cubicBezTo>
                  <a:pt x="33480" y="9599"/>
                  <a:pt x="36180" y="9599"/>
                  <a:pt x="38070" y="9599"/>
                </a:cubicBezTo>
                <a:quadBezTo>
                  <a:pt x="39959" y="9599"/>
                  <a:pt x="41309" y="11199"/>
                </a:quadBezTo>
              </a:path>
            </a:pathLst>
          </a:custGeom>
          <a:noFill/>
          <a:ln cap="flat" cmpd="sng" w="12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1"/>
          <p:cNvSpPr/>
          <p:nvPr/>
        </p:nvSpPr>
        <p:spPr>
          <a:xfrm>
            <a:off x="14198999" y="7810499"/>
            <a:ext cx="336175" cy="313763"/>
          </a:xfrm>
          <a:custGeom>
            <a:rect b="b" l="l" r="r" t="t"/>
            <a:pathLst>
              <a:path extrusionOk="0" fill="none" h="43200" w="43200">
                <a:moveTo>
                  <a:pt x="25919" y="20057"/>
                </a:moveTo>
                <a:cubicBezTo>
                  <a:pt x="15839" y="23142"/>
                  <a:pt x="10079" y="24685"/>
                  <a:pt x="14399" y="21599"/>
                </a:cubicBezTo>
                <a:cubicBezTo>
                  <a:pt x="20159" y="20057"/>
                  <a:pt x="18719" y="12342"/>
                  <a:pt x="24479" y="13885"/>
                </a:cubicBezTo>
                <a:cubicBezTo>
                  <a:pt x="27359" y="6171"/>
                  <a:pt x="28799" y="0"/>
                  <a:pt x="31679" y="6171"/>
                </a:cubicBezTo>
                <a:cubicBezTo>
                  <a:pt x="33119" y="13885"/>
                  <a:pt x="33119" y="21599"/>
                  <a:pt x="33119" y="27771"/>
                </a:cubicBezTo>
                <a:cubicBezTo>
                  <a:pt x="35999" y="32399"/>
                  <a:pt x="34559" y="23142"/>
                  <a:pt x="38879" y="27771"/>
                </a:cubicBezTo>
                <a:cubicBezTo>
                  <a:pt x="41759" y="37028"/>
                  <a:pt x="43200" y="43200"/>
                  <a:pt x="38879" y="38571"/>
                </a:cubicBezTo>
                <a:cubicBezTo>
                  <a:pt x="37439" y="32399"/>
                  <a:pt x="30239" y="30857"/>
                  <a:pt x="23039" y="29314"/>
                </a:cubicBezTo>
                <a:cubicBezTo>
                  <a:pt x="33119" y="27771"/>
                  <a:pt x="38879" y="26228"/>
                  <a:pt x="25919" y="27771"/>
                </a:cubicBezTo>
                <a:cubicBezTo>
                  <a:pt x="10079" y="32399"/>
                  <a:pt x="0" y="33942"/>
                  <a:pt x="4320" y="29314"/>
                </a:cubicBezTo>
                <a:lnTo>
                  <a:pt x="8640" y="26228"/>
                </a:lnTo>
              </a:path>
            </a:pathLst>
          </a:custGeom>
          <a:noFill/>
          <a:ln cap="flat" cmpd="sng" w="12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1"/>
          <p:cNvSpPr/>
          <p:nvPr/>
        </p:nvSpPr>
        <p:spPr>
          <a:xfrm>
            <a:off x="12585351" y="7687234"/>
            <a:ext cx="1893793" cy="347382"/>
          </a:xfrm>
          <a:custGeom>
            <a:rect b="b" l="l" r="r" t="t"/>
            <a:pathLst>
              <a:path extrusionOk="0" fill="none" h="43200" w="43200">
                <a:moveTo>
                  <a:pt x="43200" y="29264"/>
                </a:moveTo>
                <a:cubicBezTo>
                  <a:pt x="41155" y="25083"/>
                  <a:pt x="39365" y="25083"/>
                  <a:pt x="37576" y="25083"/>
                </a:cubicBezTo>
                <a:cubicBezTo>
                  <a:pt x="37576" y="19509"/>
                  <a:pt x="38343" y="13935"/>
                  <a:pt x="39365" y="11148"/>
                </a:cubicBezTo>
                <a:cubicBezTo>
                  <a:pt x="40899" y="12541"/>
                  <a:pt x="41921" y="13935"/>
                  <a:pt x="42688" y="11148"/>
                </a:cubicBezTo>
                <a:cubicBezTo>
                  <a:pt x="41155" y="9754"/>
                  <a:pt x="40132" y="11148"/>
                  <a:pt x="38598" y="15329"/>
                </a:cubicBezTo>
                <a:cubicBezTo>
                  <a:pt x="37831" y="18116"/>
                  <a:pt x="37065" y="13935"/>
                  <a:pt x="37576" y="9754"/>
                </a:cubicBezTo>
                <a:cubicBezTo>
                  <a:pt x="35531" y="15329"/>
                  <a:pt x="33230" y="18116"/>
                  <a:pt x="28885" y="20903"/>
                </a:cubicBezTo>
                <a:cubicBezTo>
                  <a:pt x="25817" y="20903"/>
                  <a:pt x="24795" y="20903"/>
                  <a:pt x="26584" y="19509"/>
                </a:cubicBezTo>
                <a:cubicBezTo>
                  <a:pt x="28885" y="18116"/>
                  <a:pt x="31952" y="16722"/>
                  <a:pt x="34508" y="15329"/>
                </a:cubicBezTo>
                <a:cubicBezTo>
                  <a:pt x="33486" y="15329"/>
                  <a:pt x="30930" y="18116"/>
                  <a:pt x="26840" y="22296"/>
                </a:cubicBezTo>
                <a:cubicBezTo>
                  <a:pt x="24284" y="23690"/>
                  <a:pt x="25817" y="23690"/>
                  <a:pt x="28118" y="22296"/>
                </a:cubicBezTo>
                <a:cubicBezTo>
                  <a:pt x="31441" y="20903"/>
                  <a:pt x="34508" y="19509"/>
                  <a:pt x="33742" y="23690"/>
                </a:cubicBezTo>
                <a:cubicBezTo>
                  <a:pt x="31185" y="27870"/>
                  <a:pt x="27862" y="30658"/>
                  <a:pt x="24795" y="32051"/>
                </a:cubicBezTo>
                <a:cubicBezTo>
                  <a:pt x="23005" y="33445"/>
                  <a:pt x="25050" y="32051"/>
                  <a:pt x="26840" y="32051"/>
                </a:cubicBezTo>
                <a:cubicBezTo>
                  <a:pt x="28885" y="32051"/>
                  <a:pt x="29907" y="32051"/>
                  <a:pt x="27862" y="36232"/>
                </a:cubicBezTo>
                <a:cubicBezTo>
                  <a:pt x="25050" y="37625"/>
                  <a:pt x="22494" y="37625"/>
                  <a:pt x="23261" y="34838"/>
                </a:cubicBezTo>
                <a:cubicBezTo>
                  <a:pt x="25050" y="32051"/>
                  <a:pt x="26328" y="29264"/>
                  <a:pt x="25050" y="29264"/>
                </a:cubicBezTo>
                <a:cubicBezTo>
                  <a:pt x="22494" y="29264"/>
                  <a:pt x="18660" y="29264"/>
                  <a:pt x="16104" y="29264"/>
                </a:cubicBezTo>
                <a:cubicBezTo>
                  <a:pt x="18915" y="25083"/>
                  <a:pt x="22750" y="22296"/>
                  <a:pt x="26328" y="20903"/>
                </a:cubicBezTo>
                <a:cubicBezTo>
                  <a:pt x="29396" y="19509"/>
                  <a:pt x="26073" y="19509"/>
                  <a:pt x="21983" y="19509"/>
                </a:cubicBezTo>
                <a:cubicBezTo>
                  <a:pt x="17637" y="19509"/>
                  <a:pt x="15081" y="19509"/>
                  <a:pt x="14059" y="19509"/>
                </a:cubicBezTo>
                <a:cubicBezTo>
                  <a:pt x="15848" y="19509"/>
                  <a:pt x="18149" y="18116"/>
                  <a:pt x="21727" y="16722"/>
                </a:cubicBezTo>
                <a:cubicBezTo>
                  <a:pt x="25050" y="13935"/>
                  <a:pt x="27607" y="13935"/>
                  <a:pt x="25562" y="12541"/>
                </a:cubicBezTo>
                <a:cubicBezTo>
                  <a:pt x="22239" y="12541"/>
                  <a:pt x="18660" y="13935"/>
                  <a:pt x="14570" y="15329"/>
                </a:cubicBezTo>
                <a:cubicBezTo>
                  <a:pt x="12781" y="15329"/>
                  <a:pt x="15848" y="13935"/>
                  <a:pt x="18915" y="9754"/>
                </a:cubicBezTo>
                <a:cubicBezTo>
                  <a:pt x="22239" y="4180"/>
                  <a:pt x="24284" y="1393"/>
                  <a:pt x="23005" y="1393"/>
                </a:cubicBezTo>
                <a:cubicBezTo>
                  <a:pt x="20194" y="2787"/>
                  <a:pt x="16359" y="4180"/>
                  <a:pt x="13292" y="5574"/>
                </a:cubicBezTo>
                <a:cubicBezTo>
                  <a:pt x="12014" y="8361"/>
                  <a:pt x="12525" y="4180"/>
                  <a:pt x="14059" y="1393"/>
                </a:cubicBezTo>
                <a:cubicBezTo>
                  <a:pt x="18149" y="0"/>
                  <a:pt x="21472" y="0"/>
                  <a:pt x="23517" y="0"/>
                </a:cubicBezTo>
                <a:cubicBezTo>
                  <a:pt x="21216" y="4180"/>
                  <a:pt x="18149" y="6967"/>
                  <a:pt x="15081" y="8361"/>
                </a:cubicBezTo>
                <a:cubicBezTo>
                  <a:pt x="11247" y="11148"/>
                  <a:pt x="9202" y="11148"/>
                  <a:pt x="9969" y="13935"/>
                </a:cubicBezTo>
                <a:cubicBezTo>
                  <a:pt x="11502" y="15329"/>
                  <a:pt x="13036" y="18116"/>
                  <a:pt x="14314" y="19509"/>
                </a:cubicBezTo>
                <a:cubicBezTo>
                  <a:pt x="13547" y="22296"/>
                  <a:pt x="12014" y="23690"/>
                  <a:pt x="10736" y="26477"/>
                </a:cubicBezTo>
                <a:cubicBezTo>
                  <a:pt x="9713" y="29264"/>
                  <a:pt x="8691" y="32051"/>
                  <a:pt x="7668" y="32051"/>
                </a:cubicBezTo>
                <a:cubicBezTo>
                  <a:pt x="9969" y="34838"/>
                  <a:pt x="12269" y="34838"/>
                  <a:pt x="14059" y="36232"/>
                </a:cubicBezTo>
                <a:cubicBezTo>
                  <a:pt x="15081" y="37625"/>
                  <a:pt x="13036" y="39019"/>
                  <a:pt x="11758" y="40412"/>
                </a:cubicBezTo>
                <a:cubicBezTo>
                  <a:pt x="10224" y="41806"/>
                  <a:pt x="8946" y="41806"/>
                  <a:pt x="7924" y="41806"/>
                </a:cubicBezTo>
                <a:cubicBezTo>
                  <a:pt x="9969" y="41806"/>
                  <a:pt x="12781" y="40412"/>
                  <a:pt x="15337" y="39019"/>
                </a:cubicBezTo>
                <a:cubicBezTo>
                  <a:pt x="16359" y="39019"/>
                  <a:pt x="15081" y="39019"/>
                  <a:pt x="12525" y="39019"/>
                </a:cubicBezTo>
                <a:cubicBezTo>
                  <a:pt x="8946" y="41806"/>
                  <a:pt x="6390" y="43200"/>
                  <a:pt x="3834" y="43200"/>
                </a:cubicBezTo>
                <a:cubicBezTo>
                  <a:pt x="2556" y="43200"/>
                  <a:pt x="4345" y="39019"/>
                  <a:pt x="7413" y="36232"/>
                </a:cubicBezTo>
                <a:cubicBezTo>
                  <a:pt x="10991" y="33445"/>
                  <a:pt x="13803" y="33445"/>
                  <a:pt x="12269" y="33445"/>
                </a:cubicBezTo>
                <a:cubicBezTo>
                  <a:pt x="9457" y="33445"/>
                  <a:pt x="5368" y="34838"/>
                  <a:pt x="2044" y="34838"/>
                </a:cubicBezTo>
                <a:cubicBezTo>
                  <a:pt x="0" y="34838"/>
                  <a:pt x="0" y="29264"/>
                  <a:pt x="2044" y="23690"/>
                </a:cubicBezTo>
                <a:cubicBezTo>
                  <a:pt x="4856" y="18116"/>
                  <a:pt x="8179" y="12541"/>
                  <a:pt x="11758" y="9754"/>
                </a:cubicBezTo>
                <a:cubicBezTo>
                  <a:pt x="13547" y="8361"/>
                  <a:pt x="12781" y="11148"/>
                  <a:pt x="10736" y="13935"/>
                </a:cubicBezTo>
                <a:cubicBezTo>
                  <a:pt x="7668" y="16722"/>
                  <a:pt x="4089" y="18116"/>
                  <a:pt x="2811" y="19509"/>
                </a:cubicBezTo>
                <a:cubicBezTo>
                  <a:pt x="4601" y="13935"/>
                  <a:pt x="6134" y="9754"/>
                  <a:pt x="7413" y="6967"/>
                </a:cubicBezTo>
                <a:cubicBezTo>
                  <a:pt x="6390" y="6967"/>
                  <a:pt x="3834" y="6967"/>
                  <a:pt x="1533" y="8361"/>
                </a:cubicBezTo>
                <a:cubicBezTo>
                  <a:pt x="2811" y="5574"/>
                  <a:pt x="5623" y="4180"/>
                  <a:pt x="8691" y="1393"/>
                </a:cubicBezTo>
                <a:cubicBezTo>
                  <a:pt x="10991" y="0"/>
                  <a:pt x="12269" y="1393"/>
                  <a:pt x="10991" y="2787"/>
                </a:cubicBezTo>
              </a:path>
            </a:pathLst>
          </a:custGeom>
          <a:noFill/>
          <a:ln cap="flat" cmpd="sng" w="12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583748"/>
            <a:ext cx="5531100" cy="3201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2"/>
          <p:cNvSpPr/>
          <p:nvPr/>
        </p:nvSpPr>
        <p:spPr>
          <a:xfrm>
            <a:off x="758308" y="825025"/>
            <a:ext cx="2889649" cy="7515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4450"/>
              <a:buFont typeface="Barlow"/>
              <a:buNone/>
            </a:pPr>
            <a:r>
              <a:rPr b="1" i="0" lang="en-US" sz="4450" u="none" cap="none" strike="noStrike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Conclusão</a:t>
            </a:r>
            <a:endParaRPr b="0" i="0" sz="4450" u="none" cap="none" strike="noStrike"/>
          </a:p>
        </p:txBody>
      </p:sp>
      <p:sp>
        <p:nvSpPr>
          <p:cNvPr id="122" name="Google Shape;122;p12"/>
          <p:cNvSpPr/>
          <p:nvPr/>
        </p:nvSpPr>
        <p:spPr>
          <a:xfrm>
            <a:off x="758308" y="2158490"/>
            <a:ext cx="13113781" cy="10401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700"/>
              <a:buFont typeface="Montserrat"/>
              <a:buNone/>
            </a:pPr>
            <a:r>
              <a:rPr b="0" i="0" lang="en-US" sz="170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Construir o SAP-1 foi desafiador, mas também muito recompensador. Aprendi na prática como as instruções são processadas, armazenadas e executadas. Além disso, deu pra ver</a:t>
            </a:r>
            <a:r>
              <a:rPr lang="en-US" sz="170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0" i="0" lang="en-US" sz="170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como todo computador ainda segue os mesmos princípios básicos.</a:t>
            </a:r>
            <a:endParaRPr b="0" i="0" sz="1700" u="none" cap="none" strike="noStrike"/>
          </a:p>
        </p:txBody>
      </p:sp>
      <p:sp>
        <p:nvSpPr>
          <p:cNvPr id="123" name="Google Shape;123;p12"/>
          <p:cNvSpPr/>
          <p:nvPr/>
        </p:nvSpPr>
        <p:spPr>
          <a:xfrm>
            <a:off x="12809469" y="7676028"/>
            <a:ext cx="459441" cy="369793"/>
          </a:xfrm>
          <a:custGeom>
            <a:rect b="b" l="l" r="r" t="t"/>
            <a:pathLst>
              <a:path extrusionOk="0" fill="none" h="43200" w="43200">
                <a:moveTo>
                  <a:pt x="43200" y="31418"/>
                </a:moveTo>
                <a:cubicBezTo>
                  <a:pt x="35824" y="22254"/>
                  <a:pt x="24234" y="14400"/>
                  <a:pt x="10536" y="6545"/>
                </a:cubicBezTo>
                <a:cubicBezTo>
                  <a:pt x="3160" y="2618"/>
                  <a:pt x="0" y="10472"/>
                  <a:pt x="0" y="20945"/>
                </a:cubicBezTo>
                <a:cubicBezTo>
                  <a:pt x="4214" y="28799"/>
                  <a:pt x="13697" y="36654"/>
                  <a:pt x="22126" y="40581"/>
                </a:cubicBezTo>
                <a:cubicBezTo>
                  <a:pt x="30556" y="40581"/>
                  <a:pt x="36878" y="34036"/>
                  <a:pt x="38985" y="27490"/>
                </a:cubicBezTo>
                <a:cubicBezTo>
                  <a:pt x="40039" y="20945"/>
                  <a:pt x="32663" y="27490"/>
                  <a:pt x="31609" y="35345"/>
                </a:cubicBezTo>
                <a:cubicBezTo>
                  <a:pt x="29502" y="43200"/>
                  <a:pt x="30556" y="36654"/>
                  <a:pt x="31609" y="28799"/>
                </a:cubicBezTo>
                <a:cubicBezTo>
                  <a:pt x="29502" y="23563"/>
                  <a:pt x="18965" y="23563"/>
                  <a:pt x="8429" y="27490"/>
                </a:cubicBezTo>
                <a:cubicBezTo>
                  <a:pt x="3160" y="32727"/>
                  <a:pt x="2107" y="37963"/>
                  <a:pt x="16858" y="28799"/>
                </a:cubicBezTo>
                <a:cubicBezTo>
                  <a:pt x="28448" y="17018"/>
                  <a:pt x="36878" y="7854"/>
                  <a:pt x="43200" y="0"/>
                </a:cubicBezTo>
                <a:cubicBezTo>
                  <a:pt x="31609" y="6545"/>
                  <a:pt x="20019" y="18327"/>
                  <a:pt x="11590" y="31418"/>
                </a:cubicBezTo>
                <a:cubicBezTo>
                  <a:pt x="8429" y="39272"/>
                  <a:pt x="6321" y="43200"/>
                  <a:pt x="15804" y="35345"/>
                </a:cubicBezTo>
                <a:cubicBezTo>
                  <a:pt x="23180" y="23563"/>
                  <a:pt x="28448" y="11781"/>
                  <a:pt x="30556" y="6545"/>
                </a:cubicBezTo>
                <a:quadBezTo>
                  <a:pt x="25287" y="9163"/>
                  <a:pt x="22126" y="11781"/>
                </a:quadBezTo>
              </a:path>
            </a:pathLst>
          </a:custGeom>
          <a:noFill/>
          <a:ln cap="flat" cmpd="sng" w="3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2"/>
          <p:cNvSpPr/>
          <p:nvPr/>
        </p:nvSpPr>
        <p:spPr>
          <a:xfrm>
            <a:off x="12652587" y="7440705"/>
            <a:ext cx="526675" cy="649940"/>
          </a:xfrm>
          <a:custGeom>
            <a:rect b="b" l="l" r="r" t="t"/>
            <a:pathLst>
              <a:path extrusionOk="0" fill="none" h="43200" w="43200">
                <a:moveTo>
                  <a:pt x="32170" y="26813"/>
                </a:moveTo>
                <a:cubicBezTo>
                  <a:pt x="30331" y="30537"/>
                  <a:pt x="29412" y="34262"/>
                  <a:pt x="29412" y="37241"/>
                </a:cubicBezTo>
                <a:cubicBezTo>
                  <a:pt x="29412" y="40220"/>
                  <a:pt x="31251" y="42455"/>
                  <a:pt x="34008" y="40965"/>
                </a:cubicBezTo>
                <a:cubicBezTo>
                  <a:pt x="36765" y="34262"/>
                  <a:pt x="37685" y="28303"/>
                  <a:pt x="37685" y="23089"/>
                </a:cubicBezTo>
                <a:cubicBezTo>
                  <a:pt x="34008" y="19365"/>
                  <a:pt x="26655" y="17875"/>
                  <a:pt x="17463" y="20855"/>
                </a:cubicBezTo>
                <a:cubicBezTo>
                  <a:pt x="11029" y="27558"/>
                  <a:pt x="6434" y="35006"/>
                  <a:pt x="5514" y="37986"/>
                </a:cubicBezTo>
                <a:cubicBezTo>
                  <a:pt x="7353" y="34262"/>
                  <a:pt x="12868" y="27558"/>
                  <a:pt x="20221" y="20855"/>
                </a:cubicBezTo>
                <a:cubicBezTo>
                  <a:pt x="25736" y="17131"/>
                  <a:pt x="19302" y="22344"/>
                  <a:pt x="10110" y="29793"/>
                </a:cubicBezTo>
                <a:cubicBezTo>
                  <a:pt x="2757" y="37986"/>
                  <a:pt x="0" y="43200"/>
                  <a:pt x="7353" y="35751"/>
                </a:cubicBezTo>
                <a:cubicBezTo>
                  <a:pt x="11948" y="24579"/>
                  <a:pt x="17463" y="14896"/>
                  <a:pt x="21140" y="9682"/>
                </a:cubicBezTo>
                <a:cubicBezTo>
                  <a:pt x="18382" y="17875"/>
                  <a:pt x="12868" y="23834"/>
                  <a:pt x="10110" y="29793"/>
                </a:cubicBezTo>
                <a:cubicBezTo>
                  <a:pt x="9191" y="32772"/>
                  <a:pt x="13787" y="32772"/>
                  <a:pt x="22978" y="23089"/>
                </a:cubicBezTo>
                <a:cubicBezTo>
                  <a:pt x="30331" y="11917"/>
                  <a:pt x="35846" y="2979"/>
                  <a:pt x="39523" y="0"/>
                </a:cubicBezTo>
                <a:cubicBezTo>
                  <a:pt x="41361" y="6703"/>
                  <a:pt x="35846" y="18620"/>
                  <a:pt x="30331" y="29048"/>
                </a:cubicBezTo>
                <a:cubicBezTo>
                  <a:pt x="26655" y="36496"/>
                  <a:pt x="25736" y="39475"/>
                  <a:pt x="26655" y="35751"/>
                </a:cubicBezTo>
                <a:cubicBezTo>
                  <a:pt x="32170" y="26068"/>
                  <a:pt x="38604" y="17131"/>
                  <a:pt x="43200" y="11917"/>
                </a:cubicBezTo>
                <a:cubicBezTo>
                  <a:pt x="40442" y="20855"/>
                  <a:pt x="36765" y="27558"/>
                  <a:pt x="33089" y="33517"/>
                </a:cubicBezTo>
                <a:cubicBezTo>
                  <a:pt x="32170" y="36496"/>
                  <a:pt x="31251" y="33517"/>
                  <a:pt x="32170" y="25324"/>
                </a:cubicBezTo>
                <a:quadBezTo>
                  <a:pt x="32170" y="18620"/>
                  <a:pt x="33089" y="14896"/>
                </a:quadBezTo>
              </a:path>
            </a:pathLst>
          </a:custGeom>
          <a:noFill/>
          <a:ln cap="flat" cmpd="sng" w="12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2"/>
          <p:cNvSpPr/>
          <p:nvPr/>
        </p:nvSpPr>
        <p:spPr>
          <a:xfrm>
            <a:off x="12865500" y="7720851"/>
            <a:ext cx="694764" cy="280146"/>
          </a:xfrm>
          <a:custGeom>
            <a:rect b="b" l="l" r="r" t="t"/>
            <a:pathLst>
              <a:path extrusionOk="0" fill="none" h="43200" w="43200">
                <a:moveTo>
                  <a:pt x="8361" y="41471"/>
                </a:moveTo>
                <a:cubicBezTo>
                  <a:pt x="13238" y="43200"/>
                  <a:pt x="18116" y="43200"/>
                  <a:pt x="22993" y="41471"/>
                </a:cubicBezTo>
                <a:cubicBezTo>
                  <a:pt x="25780" y="39743"/>
                  <a:pt x="28567" y="38015"/>
                  <a:pt x="31354" y="34559"/>
                </a:cubicBezTo>
                <a:cubicBezTo>
                  <a:pt x="33445" y="31103"/>
                  <a:pt x="29961" y="27647"/>
                  <a:pt x="23690" y="22464"/>
                </a:cubicBezTo>
                <a:cubicBezTo>
                  <a:pt x="14632" y="20736"/>
                  <a:pt x="7664" y="20736"/>
                  <a:pt x="2787" y="20736"/>
                </a:cubicBezTo>
                <a:cubicBezTo>
                  <a:pt x="0" y="20736"/>
                  <a:pt x="3483" y="20736"/>
                  <a:pt x="6967" y="20736"/>
                </a:cubicBezTo>
                <a:cubicBezTo>
                  <a:pt x="12541" y="19008"/>
                  <a:pt x="18812" y="19008"/>
                  <a:pt x="25780" y="19008"/>
                </a:cubicBezTo>
                <a:cubicBezTo>
                  <a:pt x="32748" y="19008"/>
                  <a:pt x="39019" y="19008"/>
                  <a:pt x="43200" y="19008"/>
                </a:cubicBezTo>
                <a:cubicBezTo>
                  <a:pt x="40412" y="15552"/>
                  <a:pt x="34141" y="10368"/>
                  <a:pt x="22993" y="5184"/>
                </a:cubicBezTo>
                <a:cubicBezTo>
                  <a:pt x="15329" y="5184"/>
                  <a:pt x="12541" y="5184"/>
                  <a:pt x="17419" y="3456"/>
                </a:cubicBezTo>
                <a:quadBezTo>
                  <a:pt x="20903" y="0"/>
                  <a:pt x="24387" y="0"/>
                </a:quadBezTo>
              </a:path>
            </a:pathLst>
          </a:custGeom>
          <a:noFill/>
          <a:ln cap="flat" cmpd="sng" w="216000">
            <a:solidFill>
              <a:srgbClr val="282C32">
                <a:alpha val="4980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2"/>
          <p:cNvSpPr/>
          <p:nvPr/>
        </p:nvSpPr>
        <p:spPr>
          <a:xfrm>
            <a:off x="12686204" y="7855322"/>
            <a:ext cx="1792940" cy="302557"/>
          </a:xfrm>
          <a:custGeom>
            <a:rect b="b" l="l" r="r" t="t"/>
            <a:pathLst>
              <a:path extrusionOk="0" fill="none" h="43200" w="43200">
                <a:moveTo>
                  <a:pt x="3780" y="0"/>
                </a:moveTo>
                <a:cubicBezTo>
                  <a:pt x="5400" y="3200"/>
                  <a:pt x="6480" y="3200"/>
                  <a:pt x="8370" y="6399"/>
                </a:cubicBezTo>
                <a:cubicBezTo>
                  <a:pt x="10530" y="6399"/>
                  <a:pt x="12959" y="6399"/>
                  <a:pt x="15120" y="6399"/>
                </a:cubicBezTo>
                <a:cubicBezTo>
                  <a:pt x="11609" y="9599"/>
                  <a:pt x="7830" y="11199"/>
                  <a:pt x="4320" y="14399"/>
                </a:cubicBezTo>
                <a:cubicBezTo>
                  <a:pt x="1620" y="17599"/>
                  <a:pt x="2430" y="20799"/>
                  <a:pt x="5670" y="22399"/>
                </a:cubicBezTo>
                <a:cubicBezTo>
                  <a:pt x="9180" y="23999"/>
                  <a:pt x="13229" y="25599"/>
                  <a:pt x="15930" y="25599"/>
                </a:cubicBezTo>
                <a:cubicBezTo>
                  <a:pt x="12959" y="25599"/>
                  <a:pt x="10260" y="25599"/>
                  <a:pt x="8910" y="25599"/>
                </a:cubicBezTo>
                <a:cubicBezTo>
                  <a:pt x="7830" y="27199"/>
                  <a:pt x="8910" y="28799"/>
                  <a:pt x="5940" y="28799"/>
                </a:cubicBezTo>
                <a:cubicBezTo>
                  <a:pt x="3510" y="28799"/>
                  <a:pt x="1080" y="28799"/>
                  <a:pt x="0" y="28799"/>
                </a:cubicBezTo>
                <a:cubicBezTo>
                  <a:pt x="1890" y="28799"/>
                  <a:pt x="4320" y="28799"/>
                  <a:pt x="7560" y="28799"/>
                </a:cubicBezTo>
                <a:cubicBezTo>
                  <a:pt x="10799" y="27199"/>
                  <a:pt x="12959" y="27199"/>
                  <a:pt x="14040" y="25599"/>
                </a:cubicBezTo>
                <a:cubicBezTo>
                  <a:pt x="15120" y="25599"/>
                  <a:pt x="16470" y="25599"/>
                  <a:pt x="17820" y="25599"/>
                </a:cubicBezTo>
                <a:cubicBezTo>
                  <a:pt x="19170" y="23999"/>
                  <a:pt x="21060" y="23999"/>
                  <a:pt x="22950" y="22399"/>
                </a:cubicBezTo>
                <a:cubicBezTo>
                  <a:pt x="24300" y="22399"/>
                  <a:pt x="25379" y="22399"/>
                  <a:pt x="23220" y="20799"/>
                </a:cubicBezTo>
                <a:cubicBezTo>
                  <a:pt x="19440" y="19199"/>
                  <a:pt x="15660" y="17599"/>
                  <a:pt x="12689" y="15999"/>
                </a:cubicBezTo>
                <a:cubicBezTo>
                  <a:pt x="11339" y="15999"/>
                  <a:pt x="12689" y="20799"/>
                  <a:pt x="14580" y="22399"/>
                </a:cubicBezTo>
                <a:cubicBezTo>
                  <a:pt x="16470" y="22399"/>
                  <a:pt x="18630" y="23999"/>
                  <a:pt x="20520" y="25599"/>
                </a:cubicBezTo>
                <a:cubicBezTo>
                  <a:pt x="22680" y="27199"/>
                  <a:pt x="25109" y="27199"/>
                  <a:pt x="26459" y="27199"/>
                </a:cubicBezTo>
                <a:cubicBezTo>
                  <a:pt x="27809" y="27199"/>
                  <a:pt x="24569" y="22399"/>
                  <a:pt x="20520" y="22399"/>
                </a:cubicBezTo>
                <a:cubicBezTo>
                  <a:pt x="17010" y="23999"/>
                  <a:pt x="15390" y="23999"/>
                  <a:pt x="16740" y="25599"/>
                </a:cubicBezTo>
                <a:cubicBezTo>
                  <a:pt x="17820" y="25599"/>
                  <a:pt x="19980" y="25599"/>
                  <a:pt x="22140" y="25599"/>
                </a:cubicBezTo>
                <a:cubicBezTo>
                  <a:pt x="23760" y="25599"/>
                  <a:pt x="26189" y="25599"/>
                  <a:pt x="28080" y="25599"/>
                </a:cubicBezTo>
                <a:cubicBezTo>
                  <a:pt x="29700" y="25599"/>
                  <a:pt x="31050" y="23999"/>
                  <a:pt x="32130" y="23999"/>
                </a:cubicBezTo>
                <a:cubicBezTo>
                  <a:pt x="34020" y="23999"/>
                  <a:pt x="35370" y="23999"/>
                  <a:pt x="36450" y="23999"/>
                </a:cubicBezTo>
                <a:cubicBezTo>
                  <a:pt x="38339" y="23999"/>
                  <a:pt x="39419" y="23999"/>
                  <a:pt x="38070" y="23999"/>
                </a:cubicBezTo>
                <a:cubicBezTo>
                  <a:pt x="35640" y="22399"/>
                  <a:pt x="32670" y="22399"/>
                  <a:pt x="29700" y="23999"/>
                </a:cubicBezTo>
                <a:cubicBezTo>
                  <a:pt x="28350" y="27199"/>
                  <a:pt x="27269" y="27199"/>
                  <a:pt x="26189" y="30399"/>
                </a:cubicBezTo>
                <a:cubicBezTo>
                  <a:pt x="24839" y="31999"/>
                  <a:pt x="26459" y="36799"/>
                  <a:pt x="27809" y="39999"/>
                </a:cubicBezTo>
                <a:cubicBezTo>
                  <a:pt x="30240" y="41599"/>
                  <a:pt x="32130" y="43200"/>
                  <a:pt x="34290" y="43200"/>
                </a:cubicBezTo>
                <a:cubicBezTo>
                  <a:pt x="35640" y="43200"/>
                  <a:pt x="36720" y="43200"/>
                  <a:pt x="35370" y="39999"/>
                </a:cubicBezTo>
                <a:cubicBezTo>
                  <a:pt x="33750" y="36799"/>
                  <a:pt x="31320" y="35199"/>
                  <a:pt x="28350" y="35199"/>
                </a:cubicBezTo>
                <a:cubicBezTo>
                  <a:pt x="25109" y="35199"/>
                  <a:pt x="22680" y="35199"/>
                  <a:pt x="21600" y="35199"/>
                </a:cubicBezTo>
                <a:cubicBezTo>
                  <a:pt x="19980" y="35199"/>
                  <a:pt x="18630" y="35199"/>
                  <a:pt x="17280" y="35199"/>
                </a:cubicBezTo>
                <a:cubicBezTo>
                  <a:pt x="19710" y="38399"/>
                  <a:pt x="22950" y="38399"/>
                  <a:pt x="26189" y="38399"/>
                </a:cubicBezTo>
                <a:cubicBezTo>
                  <a:pt x="28620" y="38399"/>
                  <a:pt x="30240" y="36799"/>
                  <a:pt x="31320" y="36799"/>
                </a:cubicBezTo>
                <a:cubicBezTo>
                  <a:pt x="30240" y="35199"/>
                  <a:pt x="32130" y="38399"/>
                  <a:pt x="34020" y="39999"/>
                </a:cubicBezTo>
                <a:cubicBezTo>
                  <a:pt x="35640" y="39999"/>
                  <a:pt x="36720" y="39999"/>
                  <a:pt x="37800" y="39999"/>
                </a:cubicBezTo>
                <a:cubicBezTo>
                  <a:pt x="39149" y="38399"/>
                  <a:pt x="40229" y="38399"/>
                  <a:pt x="41309" y="38399"/>
                </a:cubicBezTo>
                <a:cubicBezTo>
                  <a:pt x="42120" y="35199"/>
                  <a:pt x="42120" y="27199"/>
                  <a:pt x="42120" y="20799"/>
                </a:cubicBezTo>
                <a:cubicBezTo>
                  <a:pt x="42390" y="12799"/>
                  <a:pt x="43200" y="15999"/>
                  <a:pt x="43200" y="22399"/>
                </a:cubicBezTo>
                <a:cubicBezTo>
                  <a:pt x="42930" y="14399"/>
                  <a:pt x="42660" y="6399"/>
                  <a:pt x="42390" y="17599"/>
                </a:cubicBezTo>
                <a:cubicBezTo>
                  <a:pt x="42390" y="23999"/>
                  <a:pt x="42930" y="15999"/>
                  <a:pt x="42930" y="7999"/>
                </a:cubicBezTo>
                <a:cubicBezTo>
                  <a:pt x="42660" y="1600"/>
                  <a:pt x="41309" y="6399"/>
                  <a:pt x="40229" y="7999"/>
                </a:cubicBezTo>
                <a:cubicBezTo>
                  <a:pt x="38609" y="4799"/>
                  <a:pt x="36450" y="3200"/>
                  <a:pt x="33480" y="1600"/>
                </a:cubicBezTo>
                <a:cubicBezTo>
                  <a:pt x="30780" y="1600"/>
                  <a:pt x="28620" y="1600"/>
                  <a:pt x="30780" y="7999"/>
                </a:cubicBezTo>
                <a:cubicBezTo>
                  <a:pt x="33480" y="9599"/>
                  <a:pt x="36180" y="9599"/>
                  <a:pt x="38070" y="9599"/>
                </a:cubicBezTo>
                <a:quadBezTo>
                  <a:pt x="39959" y="9599"/>
                  <a:pt x="41309" y="11199"/>
                </a:quadBezTo>
              </a:path>
            </a:pathLst>
          </a:custGeom>
          <a:noFill/>
          <a:ln cap="flat" cmpd="sng" w="12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2"/>
          <p:cNvSpPr/>
          <p:nvPr/>
        </p:nvSpPr>
        <p:spPr>
          <a:xfrm>
            <a:off x="14198999" y="7810499"/>
            <a:ext cx="336175" cy="313763"/>
          </a:xfrm>
          <a:custGeom>
            <a:rect b="b" l="l" r="r" t="t"/>
            <a:pathLst>
              <a:path extrusionOk="0" fill="none" h="43200" w="43200">
                <a:moveTo>
                  <a:pt x="25919" y="20057"/>
                </a:moveTo>
                <a:cubicBezTo>
                  <a:pt x="15839" y="23142"/>
                  <a:pt x="10079" y="24685"/>
                  <a:pt x="14399" y="21599"/>
                </a:cubicBezTo>
                <a:cubicBezTo>
                  <a:pt x="20159" y="20057"/>
                  <a:pt x="18719" y="12342"/>
                  <a:pt x="24479" y="13885"/>
                </a:cubicBezTo>
                <a:cubicBezTo>
                  <a:pt x="27359" y="6171"/>
                  <a:pt x="28799" y="0"/>
                  <a:pt x="31679" y="6171"/>
                </a:cubicBezTo>
                <a:cubicBezTo>
                  <a:pt x="33119" y="13885"/>
                  <a:pt x="33119" y="21599"/>
                  <a:pt x="33119" y="27771"/>
                </a:cubicBezTo>
                <a:cubicBezTo>
                  <a:pt x="35999" y="32399"/>
                  <a:pt x="34559" y="23142"/>
                  <a:pt x="38879" y="27771"/>
                </a:cubicBezTo>
                <a:cubicBezTo>
                  <a:pt x="41759" y="37028"/>
                  <a:pt x="43200" y="43200"/>
                  <a:pt x="38879" y="38571"/>
                </a:cubicBezTo>
                <a:cubicBezTo>
                  <a:pt x="37439" y="32399"/>
                  <a:pt x="30239" y="30857"/>
                  <a:pt x="23039" y="29314"/>
                </a:cubicBezTo>
                <a:cubicBezTo>
                  <a:pt x="33119" y="27771"/>
                  <a:pt x="38879" y="26228"/>
                  <a:pt x="25919" y="27771"/>
                </a:cubicBezTo>
                <a:cubicBezTo>
                  <a:pt x="10079" y="32399"/>
                  <a:pt x="0" y="33942"/>
                  <a:pt x="4320" y="29314"/>
                </a:cubicBezTo>
                <a:lnTo>
                  <a:pt x="8640" y="26228"/>
                </a:lnTo>
              </a:path>
            </a:pathLst>
          </a:custGeom>
          <a:noFill/>
          <a:ln cap="flat" cmpd="sng" w="12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2"/>
          <p:cNvSpPr/>
          <p:nvPr/>
        </p:nvSpPr>
        <p:spPr>
          <a:xfrm>
            <a:off x="12585351" y="7687234"/>
            <a:ext cx="1893793" cy="347382"/>
          </a:xfrm>
          <a:custGeom>
            <a:rect b="b" l="l" r="r" t="t"/>
            <a:pathLst>
              <a:path extrusionOk="0" fill="none" h="43200" w="43200">
                <a:moveTo>
                  <a:pt x="43200" y="29264"/>
                </a:moveTo>
                <a:cubicBezTo>
                  <a:pt x="41155" y="25083"/>
                  <a:pt x="39365" y="25083"/>
                  <a:pt x="37576" y="25083"/>
                </a:cubicBezTo>
                <a:cubicBezTo>
                  <a:pt x="37576" y="19509"/>
                  <a:pt x="38343" y="13935"/>
                  <a:pt x="39365" y="11148"/>
                </a:cubicBezTo>
                <a:cubicBezTo>
                  <a:pt x="40899" y="12541"/>
                  <a:pt x="41921" y="13935"/>
                  <a:pt x="42688" y="11148"/>
                </a:cubicBezTo>
                <a:cubicBezTo>
                  <a:pt x="41155" y="9754"/>
                  <a:pt x="40132" y="11148"/>
                  <a:pt x="38598" y="15329"/>
                </a:cubicBezTo>
                <a:cubicBezTo>
                  <a:pt x="37831" y="18116"/>
                  <a:pt x="37065" y="13935"/>
                  <a:pt x="37576" y="9754"/>
                </a:cubicBezTo>
                <a:cubicBezTo>
                  <a:pt x="35531" y="15329"/>
                  <a:pt x="33230" y="18116"/>
                  <a:pt x="28885" y="20903"/>
                </a:cubicBezTo>
                <a:cubicBezTo>
                  <a:pt x="25817" y="20903"/>
                  <a:pt x="24795" y="20903"/>
                  <a:pt x="26584" y="19509"/>
                </a:cubicBezTo>
                <a:cubicBezTo>
                  <a:pt x="28885" y="18116"/>
                  <a:pt x="31952" y="16722"/>
                  <a:pt x="34508" y="15329"/>
                </a:cubicBezTo>
                <a:cubicBezTo>
                  <a:pt x="33486" y="15329"/>
                  <a:pt x="30930" y="18116"/>
                  <a:pt x="26840" y="22296"/>
                </a:cubicBezTo>
                <a:cubicBezTo>
                  <a:pt x="24284" y="23690"/>
                  <a:pt x="25817" y="23690"/>
                  <a:pt x="28118" y="22296"/>
                </a:cubicBezTo>
                <a:cubicBezTo>
                  <a:pt x="31441" y="20903"/>
                  <a:pt x="34508" y="19509"/>
                  <a:pt x="33742" y="23690"/>
                </a:cubicBezTo>
                <a:cubicBezTo>
                  <a:pt x="31185" y="27870"/>
                  <a:pt x="27862" y="30658"/>
                  <a:pt x="24795" y="32051"/>
                </a:cubicBezTo>
                <a:cubicBezTo>
                  <a:pt x="23005" y="33445"/>
                  <a:pt x="25050" y="32051"/>
                  <a:pt x="26840" y="32051"/>
                </a:cubicBezTo>
                <a:cubicBezTo>
                  <a:pt x="28885" y="32051"/>
                  <a:pt x="29907" y="32051"/>
                  <a:pt x="27862" y="36232"/>
                </a:cubicBezTo>
                <a:cubicBezTo>
                  <a:pt x="25050" y="37625"/>
                  <a:pt x="22494" y="37625"/>
                  <a:pt x="23261" y="34838"/>
                </a:cubicBezTo>
                <a:cubicBezTo>
                  <a:pt x="25050" y="32051"/>
                  <a:pt x="26328" y="29264"/>
                  <a:pt x="25050" y="29264"/>
                </a:cubicBezTo>
                <a:cubicBezTo>
                  <a:pt x="22494" y="29264"/>
                  <a:pt x="18660" y="29264"/>
                  <a:pt x="16104" y="29264"/>
                </a:cubicBezTo>
                <a:cubicBezTo>
                  <a:pt x="18915" y="25083"/>
                  <a:pt x="22750" y="22296"/>
                  <a:pt x="26328" y="20903"/>
                </a:cubicBezTo>
                <a:cubicBezTo>
                  <a:pt x="29396" y="19509"/>
                  <a:pt x="26073" y="19509"/>
                  <a:pt x="21983" y="19509"/>
                </a:cubicBezTo>
                <a:cubicBezTo>
                  <a:pt x="17637" y="19509"/>
                  <a:pt x="15081" y="19509"/>
                  <a:pt x="14059" y="19509"/>
                </a:cubicBezTo>
                <a:cubicBezTo>
                  <a:pt x="15848" y="19509"/>
                  <a:pt x="18149" y="18116"/>
                  <a:pt x="21727" y="16722"/>
                </a:cubicBezTo>
                <a:cubicBezTo>
                  <a:pt x="25050" y="13935"/>
                  <a:pt x="27607" y="13935"/>
                  <a:pt x="25562" y="12541"/>
                </a:cubicBezTo>
                <a:cubicBezTo>
                  <a:pt x="22239" y="12541"/>
                  <a:pt x="18660" y="13935"/>
                  <a:pt x="14570" y="15329"/>
                </a:cubicBezTo>
                <a:cubicBezTo>
                  <a:pt x="12781" y="15329"/>
                  <a:pt x="15848" y="13935"/>
                  <a:pt x="18915" y="9754"/>
                </a:cubicBezTo>
                <a:cubicBezTo>
                  <a:pt x="22239" y="4180"/>
                  <a:pt x="24284" y="1393"/>
                  <a:pt x="23005" y="1393"/>
                </a:cubicBezTo>
                <a:cubicBezTo>
                  <a:pt x="20194" y="2787"/>
                  <a:pt x="16359" y="4180"/>
                  <a:pt x="13292" y="5574"/>
                </a:cubicBezTo>
                <a:cubicBezTo>
                  <a:pt x="12014" y="8361"/>
                  <a:pt x="12525" y="4180"/>
                  <a:pt x="14059" y="1393"/>
                </a:cubicBezTo>
                <a:cubicBezTo>
                  <a:pt x="18149" y="0"/>
                  <a:pt x="21472" y="0"/>
                  <a:pt x="23517" y="0"/>
                </a:cubicBezTo>
                <a:cubicBezTo>
                  <a:pt x="21216" y="4180"/>
                  <a:pt x="18149" y="6967"/>
                  <a:pt x="15081" y="8361"/>
                </a:cubicBezTo>
                <a:cubicBezTo>
                  <a:pt x="11247" y="11148"/>
                  <a:pt x="9202" y="11148"/>
                  <a:pt x="9969" y="13935"/>
                </a:cubicBezTo>
                <a:cubicBezTo>
                  <a:pt x="11502" y="15329"/>
                  <a:pt x="13036" y="18116"/>
                  <a:pt x="14314" y="19509"/>
                </a:cubicBezTo>
                <a:cubicBezTo>
                  <a:pt x="13547" y="22296"/>
                  <a:pt x="12014" y="23690"/>
                  <a:pt x="10736" y="26477"/>
                </a:cubicBezTo>
                <a:cubicBezTo>
                  <a:pt x="9713" y="29264"/>
                  <a:pt x="8691" y="32051"/>
                  <a:pt x="7668" y="32051"/>
                </a:cubicBezTo>
                <a:cubicBezTo>
                  <a:pt x="9969" y="34838"/>
                  <a:pt x="12269" y="34838"/>
                  <a:pt x="14059" y="36232"/>
                </a:cubicBezTo>
                <a:cubicBezTo>
                  <a:pt x="15081" y="37625"/>
                  <a:pt x="13036" y="39019"/>
                  <a:pt x="11758" y="40412"/>
                </a:cubicBezTo>
                <a:cubicBezTo>
                  <a:pt x="10224" y="41806"/>
                  <a:pt x="8946" y="41806"/>
                  <a:pt x="7924" y="41806"/>
                </a:cubicBezTo>
                <a:cubicBezTo>
                  <a:pt x="9969" y="41806"/>
                  <a:pt x="12781" y="40412"/>
                  <a:pt x="15337" y="39019"/>
                </a:cubicBezTo>
                <a:cubicBezTo>
                  <a:pt x="16359" y="39019"/>
                  <a:pt x="15081" y="39019"/>
                  <a:pt x="12525" y="39019"/>
                </a:cubicBezTo>
                <a:cubicBezTo>
                  <a:pt x="8946" y="41806"/>
                  <a:pt x="6390" y="43200"/>
                  <a:pt x="3834" y="43200"/>
                </a:cubicBezTo>
                <a:cubicBezTo>
                  <a:pt x="2556" y="43200"/>
                  <a:pt x="4345" y="39019"/>
                  <a:pt x="7413" y="36232"/>
                </a:cubicBezTo>
                <a:cubicBezTo>
                  <a:pt x="10991" y="33445"/>
                  <a:pt x="13803" y="33445"/>
                  <a:pt x="12269" y="33445"/>
                </a:cubicBezTo>
                <a:cubicBezTo>
                  <a:pt x="9457" y="33445"/>
                  <a:pt x="5368" y="34838"/>
                  <a:pt x="2044" y="34838"/>
                </a:cubicBezTo>
                <a:cubicBezTo>
                  <a:pt x="0" y="34838"/>
                  <a:pt x="0" y="29264"/>
                  <a:pt x="2044" y="23690"/>
                </a:cubicBezTo>
                <a:cubicBezTo>
                  <a:pt x="4856" y="18116"/>
                  <a:pt x="8179" y="12541"/>
                  <a:pt x="11758" y="9754"/>
                </a:cubicBezTo>
                <a:cubicBezTo>
                  <a:pt x="13547" y="8361"/>
                  <a:pt x="12781" y="11148"/>
                  <a:pt x="10736" y="13935"/>
                </a:cubicBezTo>
                <a:cubicBezTo>
                  <a:pt x="7668" y="16722"/>
                  <a:pt x="4089" y="18116"/>
                  <a:pt x="2811" y="19509"/>
                </a:cubicBezTo>
                <a:cubicBezTo>
                  <a:pt x="4601" y="13935"/>
                  <a:pt x="6134" y="9754"/>
                  <a:pt x="7413" y="6967"/>
                </a:cubicBezTo>
                <a:cubicBezTo>
                  <a:pt x="6390" y="6967"/>
                  <a:pt x="3834" y="6967"/>
                  <a:pt x="1533" y="8361"/>
                </a:cubicBezTo>
                <a:cubicBezTo>
                  <a:pt x="2811" y="5574"/>
                  <a:pt x="5623" y="4180"/>
                  <a:pt x="8691" y="1393"/>
                </a:cubicBezTo>
                <a:cubicBezTo>
                  <a:pt x="10991" y="0"/>
                  <a:pt x="12269" y="1393"/>
                  <a:pt x="10991" y="2787"/>
                </a:cubicBezTo>
              </a:path>
            </a:pathLst>
          </a:custGeom>
          <a:noFill/>
          <a:ln cap="flat" cmpd="sng" w="126000">
            <a:solidFill>
              <a:srgbClr val="282C32">
                <a:alpha val="9960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8425" y="4114800"/>
            <a:ext cx="5453550" cy="305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